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3.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7" r:id="rId2"/>
  </p:sldMasterIdLst>
  <p:notesMasterIdLst>
    <p:notesMasterId r:id="rId28"/>
  </p:notesMasterIdLst>
  <p:handoutMasterIdLst>
    <p:handoutMasterId r:id="rId29"/>
  </p:handoutMasterIdLst>
  <p:sldIdLst>
    <p:sldId id="446" r:id="rId3"/>
    <p:sldId id="438" r:id="rId4"/>
    <p:sldId id="445" r:id="rId5"/>
    <p:sldId id="16762958" r:id="rId6"/>
    <p:sldId id="16763046" r:id="rId7"/>
    <p:sldId id="16763047" r:id="rId8"/>
    <p:sldId id="16762998" r:id="rId9"/>
    <p:sldId id="16763048" r:id="rId10"/>
    <p:sldId id="16763049" r:id="rId11"/>
    <p:sldId id="16763001" r:id="rId12"/>
    <p:sldId id="2370" r:id="rId13"/>
    <p:sldId id="2361" r:id="rId14"/>
    <p:sldId id="16763050" r:id="rId15"/>
    <p:sldId id="16763068" r:id="rId16"/>
    <p:sldId id="2389" r:id="rId17"/>
    <p:sldId id="258" r:id="rId18"/>
    <p:sldId id="16763051" r:id="rId19"/>
    <p:sldId id="16763052" r:id="rId20"/>
    <p:sldId id="16763053" r:id="rId21"/>
    <p:sldId id="447" r:id="rId22"/>
    <p:sldId id="16763069" r:id="rId23"/>
    <p:sldId id="16763070" r:id="rId24"/>
    <p:sldId id="461" r:id="rId25"/>
    <p:sldId id="16763002" r:id="rId26"/>
    <p:sldId id="288" r:id="rId27"/>
  </p:sldIdLst>
  <p:sldSz cx="9144000" cy="5143500" type="screen16x9"/>
  <p:notesSz cx="6858000" cy="9144000"/>
  <p:embeddedFontLst>
    <p:embeddedFont>
      <p:font typeface="微软雅黑" panose="020B0503020204020204" pitchFamily="34" charset="-122"/>
      <p:regular r:id="rId30"/>
      <p:bold r:id="rId31"/>
    </p:embeddedFont>
    <p:embeddedFont>
      <p:font typeface="360 守护体" panose="02010600030101010101" charset="-122"/>
      <p:regular r:id="rId32"/>
    </p:embeddedFont>
    <p:embeddedFont>
      <p:font typeface="Calibri" panose="020F0502020204030204" pitchFamily="34" charset="0"/>
      <p:regular r:id="rId33"/>
      <p:bold r:id="rId34"/>
      <p:italic r:id="rId35"/>
      <p:boldItalic r:id="rId36"/>
    </p:embeddedFont>
    <p:embeddedFont>
      <p:font typeface="Arial Unicode MS" panose="020B0604020202020204" pitchFamily="34" charset="-122"/>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DC765404-B70D-4307-9922-0D101E3FA3C7}">
          <p14:sldIdLst>
            <p14:sldId id="446"/>
            <p14:sldId id="438"/>
            <p14:sldId id="445"/>
            <p14:sldId id="16762958"/>
            <p14:sldId id="16763046"/>
            <p14:sldId id="16763047"/>
            <p14:sldId id="16762998"/>
            <p14:sldId id="16763048"/>
            <p14:sldId id="16763049"/>
            <p14:sldId id="16763001"/>
            <p14:sldId id="2370"/>
            <p14:sldId id="2361"/>
            <p14:sldId id="16763050"/>
            <p14:sldId id="16763068"/>
            <p14:sldId id="2389"/>
            <p14:sldId id="258"/>
            <p14:sldId id="16763051"/>
            <p14:sldId id="16763052"/>
            <p14:sldId id="16763053"/>
            <p14:sldId id="447"/>
            <p14:sldId id="16763069"/>
            <p14:sldId id="16763070"/>
            <p14:sldId id="461"/>
            <p14:sldId id="16763002"/>
            <p14:sldId id="28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龚向春" initials="龚向春"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B7A"/>
    <a:srgbClr val="5351BC"/>
    <a:srgbClr val="0861CF"/>
    <a:srgbClr val="30A64E"/>
    <a:srgbClr val="08A9A3"/>
    <a:srgbClr val="50C5A4"/>
    <a:srgbClr val="0961CF"/>
    <a:srgbClr val="31A64E"/>
    <a:srgbClr val="65CCAF"/>
    <a:srgbClr val="009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04" autoAdjust="0"/>
    <p:restoredTop sz="88598" autoAdjust="0"/>
  </p:normalViewPr>
  <p:slideViewPr>
    <p:cSldViewPr snapToGrid="0" snapToObjects="1">
      <p:cViewPr varScale="1">
        <p:scale>
          <a:sx n="138" d="100"/>
          <a:sy n="138" d="100"/>
        </p:scale>
        <p:origin x="1024" y="80"/>
      </p:cViewPr>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360 守护体" panose="02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360 守护体" panose="02000500000000000000" charset="-122"/>
              </a:rPr>
              <a:t>2025/5/9</a:t>
            </a:fld>
            <a:endParaRPr lang="zh-CN" altLang="en-US">
              <a:ea typeface="360 守护体" panose="02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360 守护体" panose="02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360 守护体" panose="02000500000000000000" charset="-122"/>
              </a:rPr>
              <a:t>‹#›</a:t>
            </a:fld>
            <a:endParaRPr lang="zh-CN" altLang="en-US">
              <a:ea typeface="360 守护体" panose="020005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360 守护体" panose="02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360 守护体" panose="02000500000000000000" charset="-122"/>
              </a:defRPr>
            </a:lvl1pPr>
          </a:lstStyle>
          <a:p>
            <a:fld id="{BAC19162-4A0F-47CC-98D4-361854366F34}" type="datetimeFigureOut">
              <a:rPr lang="zh-CN" altLang="en-US" smtClean="0"/>
              <a:t>2025/5/9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360 守护体" panose="02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360 守护体" panose="02000500000000000000" charset="-122"/>
              </a:defRPr>
            </a:lvl1pPr>
          </a:lstStyle>
          <a:p>
            <a:fld id="{96EBEED1-D406-4166-BA31-10161F69BA4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360 守护体" panose="02000500000000000000" charset="-122"/>
        <a:cs typeface="+mn-cs"/>
      </a:defRPr>
    </a:lvl1pPr>
    <a:lvl2pPr marL="457200" algn="l" defTabSz="914400" rtl="0" eaLnBrk="1" latinLnBrk="0" hangingPunct="1">
      <a:defRPr sz="1200" kern="1200">
        <a:solidFill>
          <a:schemeClr val="tx1"/>
        </a:solidFill>
        <a:latin typeface="+mn-lt"/>
        <a:ea typeface="360 守护体" panose="02000500000000000000" charset="-122"/>
        <a:cs typeface="+mn-cs"/>
      </a:defRPr>
    </a:lvl2pPr>
    <a:lvl3pPr marL="914400" algn="l" defTabSz="914400" rtl="0" eaLnBrk="1" latinLnBrk="0" hangingPunct="1">
      <a:defRPr sz="1200" kern="1200">
        <a:solidFill>
          <a:schemeClr val="tx1"/>
        </a:solidFill>
        <a:latin typeface="+mn-lt"/>
        <a:ea typeface="360 守护体" panose="02000500000000000000" charset="-122"/>
        <a:cs typeface="+mn-cs"/>
      </a:defRPr>
    </a:lvl3pPr>
    <a:lvl4pPr marL="1371600" algn="l" defTabSz="914400" rtl="0" eaLnBrk="1" latinLnBrk="0" hangingPunct="1">
      <a:defRPr sz="1200" kern="1200">
        <a:solidFill>
          <a:schemeClr val="tx1"/>
        </a:solidFill>
        <a:latin typeface="+mn-lt"/>
        <a:ea typeface="360 守护体" panose="02000500000000000000" charset="-122"/>
        <a:cs typeface="+mn-cs"/>
      </a:defRPr>
    </a:lvl4pPr>
    <a:lvl5pPr marL="1828800" algn="l" defTabSz="914400" rtl="0" eaLnBrk="1" latinLnBrk="0" hangingPunct="1">
      <a:defRPr sz="1200" kern="1200">
        <a:solidFill>
          <a:schemeClr val="tx1"/>
        </a:solidFill>
        <a:latin typeface="+mn-lt"/>
        <a:ea typeface="360 守护体" panose="020005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b="0" dirty="0">
                <a:solidFill>
                  <a:prstClr val="black"/>
                </a:solidFill>
                <a:latin typeface="微软雅黑" panose="020B0503020204020204" pitchFamily="34" charset="-122"/>
                <a:ea typeface="微软雅黑" panose="020B0503020204020204" pitchFamily="34" charset="-122"/>
                <a:sym typeface="+mn-ea"/>
              </a:rPr>
              <a:t>需求总结</a:t>
            </a:r>
            <a:endParaRPr kumimoji="1" lang="en-US" altLang="zh-CN" sz="1200" b="0" dirty="0">
              <a:solidFill>
                <a:prstClr val="black"/>
              </a:solidFill>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b="0" dirty="0">
                <a:solidFill>
                  <a:prstClr val="black"/>
                </a:solidFill>
                <a:latin typeface="微软雅黑" panose="020B0503020204020204" pitchFamily="34" charset="-122"/>
                <a:ea typeface="微软雅黑" panose="020B0503020204020204" pitchFamily="34" charset="-122"/>
                <a:sym typeface="+mn-ea"/>
              </a:rPr>
              <a:t>为应对数字化时代风险与挑战，需要从</a:t>
            </a:r>
            <a:r>
              <a:rPr kumimoji="1" lang="zh-CN" altLang="en-US" sz="1200" b="0" dirty="0">
                <a:solidFill>
                  <a:srgbClr val="FF0000"/>
                </a:solidFill>
                <a:latin typeface="微软雅黑" panose="020B0503020204020204" pitchFamily="34" charset="-122"/>
                <a:ea typeface="微软雅黑" panose="020B0503020204020204" pitchFamily="34" charset="-122"/>
                <a:sym typeface="+mn-ea"/>
              </a:rPr>
              <a:t>提升安全管理水平、加强安全威胁应对</a:t>
            </a:r>
            <a:r>
              <a:rPr kumimoji="1" lang="zh-CN" altLang="en-US" sz="1200" b="0" dirty="0">
                <a:solidFill>
                  <a:prstClr val="black"/>
                </a:solidFill>
                <a:latin typeface="微软雅黑" panose="020B0503020204020204" pitchFamily="34" charset="-122"/>
                <a:ea typeface="微软雅黑" panose="020B0503020204020204" pitchFamily="34" charset="-122"/>
                <a:sym typeface="+mn-ea"/>
              </a:rPr>
              <a:t>两方面着手，依托大数据、云计算、人工智能等新信息技术手段，建设“看见”资产、风险、威胁、差距等核心安全能力，解决“看不见”这个卡脖子的关键挑战， 实现安全运营目标，保障业务运行。</a:t>
            </a:r>
            <a:endParaRPr kumimoji="1" lang="en-US" altLang="zh-CN" sz="1200" b="0" dirty="0">
              <a:solidFill>
                <a:prstClr val="black"/>
              </a:solidFill>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1200" b="0" dirty="0">
                <a:solidFill>
                  <a:prstClr val="black"/>
                </a:solidFill>
                <a:latin typeface="微软雅黑" panose="020B0503020204020204" pitchFamily="34" charset="-122"/>
                <a:ea typeface="微软雅黑" panose="020B0503020204020204" pitchFamily="34" charset="-122"/>
                <a:sym typeface="+mn-ea"/>
              </a:rPr>
              <a:t>基于风险与挑战，分析出安全需求，包括提升安全资产、漏洞与风险管理水平、加强安全威胁预防、监测与响应能力、降低安全运营中心建设难度、从业务角度呈现安全效果等。</a:t>
            </a:r>
            <a:endParaRPr lang="en-US" altLang="zh-CN" sz="1200" b="0" dirty="0">
              <a:solidFill>
                <a:prstClr val="black"/>
              </a:solidFill>
              <a:latin typeface="微软雅黑" panose="020B0503020204020204" pitchFamily="34" charset="-122"/>
              <a:ea typeface="微软雅黑" panose="020B0503020204020204" pitchFamily="34" charset="-122"/>
              <a:sym typeface="+mn-ea"/>
            </a:endParaRPr>
          </a:p>
          <a:p>
            <a:r>
              <a:rPr lang="zh-CN" altLang="en-US" dirty="0"/>
              <a:t>此页是对需求总结。</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12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BEED1-D406-4166-BA31-10161F69BA42}"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p:cNvSpPr>
            <a:spLocks noGrp="1"/>
          </p:cNvSpPr>
          <p:nvPr>
            <p:ph type="title" hasCustomPrompt="1"/>
          </p:nvPr>
        </p:nvSpPr>
        <p:spPr>
          <a:xfrm>
            <a:off x="1154429" y="1581468"/>
            <a:ext cx="6634221" cy="993775"/>
          </a:xfrm>
          <a:prstGeom prst="rect">
            <a:avLst/>
          </a:prstGeom>
        </p:spPr>
        <p:txBody>
          <a:bodyPr/>
          <a:lstStyle>
            <a:lvl1pPr>
              <a:defRPr lang="zh-CN" altLang="en-US" sz="4000" b="1" kern="1200" spc="300" dirty="0">
                <a:solidFill>
                  <a:schemeClr val="bg1"/>
                </a:solidFill>
                <a:latin typeface="微软雅黑" panose="020B0503020204020204" pitchFamily="34" charset="-122"/>
                <a:ea typeface="微软雅黑" panose="020B0503020204020204" pitchFamily="34" charset="-122"/>
                <a:cs typeface="+mn-cs"/>
              </a:defRPr>
            </a:lvl1pPr>
          </a:lstStyle>
          <a:p>
            <a:r>
              <a:rPr lang="zh-CN" altLang="en-US" dirty="0"/>
              <a:t>标题：单击此处编辑</a:t>
            </a:r>
          </a:p>
        </p:txBody>
      </p:sp>
      <p:sp>
        <p:nvSpPr>
          <p:cNvPr id="29" name="文本占位符 28"/>
          <p:cNvSpPr>
            <a:spLocks noGrp="1"/>
          </p:cNvSpPr>
          <p:nvPr>
            <p:ph type="body" sz="quarter" idx="10" hasCustomPrompt="1"/>
          </p:nvPr>
        </p:nvSpPr>
        <p:spPr>
          <a:xfrm>
            <a:off x="1154430" y="2734945"/>
            <a:ext cx="2187257" cy="381000"/>
          </a:xfrm>
          <a:prstGeom prst="rect">
            <a:avLst/>
          </a:prstGeom>
        </p:spPr>
        <p:txBody>
          <a:bodyPr/>
          <a:lstStyle>
            <a:lvl1pPr marL="0" indent="0">
              <a:buNone/>
              <a:defRPr b="1">
                <a:solidFill>
                  <a:schemeClr val="bg1"/>
                </a:solidFill>
              </a:defRPr>
            </a:lvl1pPr>
          </a:lstStyle>
          <a:p>
            <a:pPr lvl="0"/>
            <a:r>
              <a:rPr lang="zh-CN" altLang="en-US" dirty="0"/>
              <a:t>演讲人：单击此处编</a:t>
            </a:r>
          </a:p>
        </p:txBody>
      </p:sp>
      <p:pic>
        <p:nvPicPr>
          <p:cNvPr id="28" name="图片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4429" y="650561"/>
            <a:ext cx="1888565" cy="483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8943" y="92735"/>
            <a:ext cx="976686" cy="240967"/>
          </a:xfrm>
          <a:prstGeom prst="rect">
            <a:avLst/>
          </a:prstGeom>
        </p:spPr>
      </p:pic>
    </p:spTree>
    <p:extLst>
      <p:ext uri="{BB962C8B-B14F-4D97-AF65-F5344CB8AC3E}">
        <p14:creationId xmlns:p14="http://schemas.microsoft.com/office/powerpoint/2010/main" val="303627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Freeform 156"/>
          <p:cNvSpPr>
            <a:spLocks noEditPoints="1"/>
          </p:cNvSpPr>
          <p:nvPr/>
        </p:nvSpPr>
        <p:spPr bwMode="auto">
          <a:xfrm rot="9527249">
            <a:off x="1176096" y="-547100"/>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lstStyle/>
          <a:p>
            <a:pPr lvl="0"/>
            <a:endParaRPr lang="zh-CN" altLang="en-US" sz="27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Freeform 156"/>
          <p:cNvSpPr>
            <a:spLocks noEditPoints="1"/>
          </p:cNvSpPr>
          <p:nvPr/>
        </p:nvSpPr>
        <p:spPr bwMode="auto">
          <a:xfrm rot="20243930">
            <a:off x="4799628" y="-2316571"/>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lstStyle/>
          <a:p>
            <a:endParaRPr lang="zh-CN" altLang="en-US" sz="2700">
              <a:latin typeface="微软雅黑" panose="020B0503020204020204" pitchFamily="34" charset="-122"/>
              <a:ea typeface="微软雅黑" panose="020B0503020204020204" pitchFamily="34" charset="-122"/>
              <a:cs typeface="微软雅黑" panose="020B0503020204020204" pitchFamily="34" charset="-122"/>
            </a:endParaRPr>
          </a:p>
        </p:txBody>
      </p:sp>
    </p:spTree>
    <p:extLst>
      <p:ext uri="{BB962C8B-B14F-4D97-AF65-F5344CB8AC3E}">
        <p14:creationId xmlns:p14="http://schemas.microsoft.com/office/powerpoint/2010/main" val="8740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矩形 1"/>
          <p:cNvSpPr/>
          <p:nvPr userDrawn="1"/>
        </p:nvSpPr>
        <p:spPr>
          <a:xfrm>
            <a:off x="0" y="1"/>
            <a:ext cx="9144000" cy="426437"/>
          </a:xfrm>
          <a:prstGeom prst="rect">
            <a:avLst/>
          </a:prstGeom>
          <a:gradFill>
            <a:gsLst>
              <a:gs pos="90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700" baseline="-25000" dirty="0">
              <a:cs typeface="微软雅黑" panose="020B0503020204020204" pitchFamily="34" charset="-122"/>
            </a:endParaRPr>
          </a:p>
        </p:txBody>
      </p:sp>
      <p:sp>
        <p:nvSpPr>
          <p:cNvPr id="10" name="AutoShape 31"/>
          <p:cNvSpPr>
            <a:spLocks noChangeAspect="1" noChangeArrowheads="1" noTextEdit="1"/>
          </p:cNvSpPr>
          <p:nvPr/>
        </p:nvSpPr>
        <p:spPr bwMode="auto">
          <a:xfrm>
            <a:off x="424"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Freeform 34"/>
          <p:cNvSpPr/>
          <p:nvPr/>
        </p:nvSpPr>
        <p:spPr bwMode="auto">
          <a:xfrm>
            <a:off x="56537" y="145350"/>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Freeform 34"/>
          <p:cNvSpPr/>
          <p:nvPr userDrawn="1"/>
        </p:nvSpPr>
        <p:spPr bwMode="auto">
          <a:xfrm>
            <a:off x="174600" y="237321"/>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70000"/>
            </a:schemeClr>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pPr lvl="0"/>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Freeform 14"/>
          <p:cNvSpPr/>
          <p:nvPr userDrawn="1"/>
        </p:nvSpPr>
        <p:spPr bwMode="auto">
          <a:xfrm>
            <a:off x="-228280" y="-343564"/>
            <a:ext cx="2008627" cy="1195991"/>
          </a:xfrm>
          <a:custGeom>
            <a:avLst/>
            <a:gdLst>
              <a:gd name="T0" fmla="*/ 233 w 240"/>
              <a:gd name="T1" fmla="*/ 98 h 143"/>
              <a:gd name="T2" fmla="*/ 0 w 240"/>
              <a:gd name="T3" fmla="*/ 52 h 143"/>
              <a:gd name="T4" fmla="*/ 5 w 240"/>
              <a:gd name="T5" fmla="*/ 66 h 143"/>
              <a:gd name="T6" fmla="*/ 37 w 240"/>
              <a:gd name="T7" fmla="*/ 58 h 143"/>
              <a:gd name="T8" fmla="*/ 71 w 240"/>
              <a:gd name="T9" fmla="*/ 58 h 143"/>
              <a:gd name="T10" fmla="*/ 112 w 240"/>
              <a:gd name="T11" fmla="*/ 71 h 143"/>
              <a:gd name="T12" fmla="*/ 148 w 240"/>
              <a:gd name="T13" fmla="*/ 97 h 143"/>
              <a:gd name="T14" fmla="*/ 174 w 240"/>
              <a:gd name="T15" fmla="*/ 122 h 143"/>
              <a:gd name="T16" fmla="*/ 194 w 240"/>
              <a:gd name="T17" fmla="*/ 136 h 143"/>
              <a:gd name="T18" fmla="*/ 233 w 240"/>
              <a:gd name="T19" fmla="*/ 129 h 143"/>
              <a:gd name="T20" fmla="*/ 233 w 240"/>
              <a:gd name="T21" fmla="*/ 9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143">
                <a:moveTo>
                  <a:pt x="233" y="98"/>
                </a:moveTo>
                <a:cubicBezTo>
                  <a:pt x="183" y="22"/>
                  <a:pt x="77" y="0"/>
                  <a:pt x="0" y="52"/>
                </a:cubicBezTo>
                <a:cubicBezTo>
                  <a:pt x="5" y="66"/>
                  <a:pt x="5" y="66"/>
                  <a:pt x="5" y="66"/>
                </a:cubicBezTo>
                <a:cubicBezTo>
                  <a:pt x="19" y="61"/>
                  <a:pt x="28" y="59"/>
                  <a:pt x="37" y="58"/>
                </a:cubicBezTo>
                <a:cubicBezTo>
                  <a:pt x="47" y="57"/>
                  <a:pt x="58" y="56"/>
                  <a:pt x="71" y="58"/>
                </a:cubicBezTo>
                <a:cubicBezTo>
                  <a:pt x="84" y="60"/>
                  <a:pt x="98" y="64"/>
                  <a:pt x="112" y="71"/>
                </a:cubicBezTo>
                <a:cubicBezTo>
                  <a:pt x="125" y="77"/>
                  <a:pt x="138" y="87"/>
                  <a:pt x="148" y="97"/>
                </a:cubicBezTo>
                <a:cubicBezTo>
                  <a:pt x="159" y="106"/>
                  <a:pt x="166" y="115"/>
                  <a:pt x="174" y="122"/>
                </a:cubicBezTo>
                <a:cubicBezTo>
                  <a:pt x="181" y="129"/>
                  <a:pt x="187" y="133"/>
                  <a:pt x="194" y="136"/>
                </a:cubicBezTo>
                <a:cubicBezTo>
                  <a:pt x="213" y="143"/>
                  <a:pt x="227" y="135"/>
                  <a:pt x="233" y="129"/>
                </a:cubicBezTo>
                <a:cubicBezTo>
                  <a:pt x="240" y="123"/>
                  <a:pt x="238" y="106"/>
                  <a:pt x="233" y="98"/>
                </a:cubicBezTo>
                <a:close/>
              </a:path>
            </a:pathLst>
          </a:custGeom>
          <a:solidFill>
            <a:srgbClr val="FFFFFF">
              <a:alpha val="15000"/>
            </a:srgbClr>
          </a:solidFill>
          <a:ln>
            <a:noFill/>
          </a:ln>
        </p:spPr>
        <p:txBody>
          <a:bodyPr vert="horz" wrap="square" lIns="91440" tIns="45720" rIns="91440" bIns="45720" numCol="1" anchor="t" anchorCtr="0" compatLnSpc="1"/>
          <a:lstStyle/>
          <a:p>
            <a:endParaRPr lang="zh-CN" altLang="en-US" sz="27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8943" y="92735"/>
            <a:ext cx="976686" cy="240967"/>
          </a:xfrm>
          <a:prstGeom prst="rect">
            <a:avLst/>
          </a:prstGeom>
        </p:spPr>
      </p:pic>
    </p:spTree>
    <p:extLst>
      <p:ext uri="{BB962C8B-B14F-4D97-AF65-F5344CB8AC3E}">
        <p14:creationId xmlns:p14="http://schemas.microsoft.com/office/powerpoint/2010/main" val="3893581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1"/>
            <a:ext cx="9144000" cy="426437"/>
          </a:xfrm>
          <a:prstGeom prst="rect">
            <a:avLst/>
          </a:prstGeom>
          <a:gradFill>
            <a:gsLst>
              <a:gs pos="90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700" baseline="-25000" dirty="0">
              <a:cs typeface="微软雅黑" panose="020B0503020204020204" pitchFamily="34" charset="-122"/>
            </a:endParaRPr>
          </a:p>
        </p:txBody>
      </p:sp>
      <p:sp>
        <p:nvSpPr>
          <p:cNvPr id="4" name="日期占位符 3"/>
          <p:cNvSpPr>
            <a:spLocks noGrp="1"/>
          </p:cNvSpPr>
          <p:nvPr>
            <p:ph type="dt" sz="half" idx="10"/>
          </p:nvPr>
        </p:nvSpPr>
        <p:spPr>
          <a:xfrm>
            <a:off x="188763" y="4793145"/>
            <a:ext cx="771665" cy="203257"/>
          </a:xfrm>
          <a:prstGeom prst="rect">
            <a:avLst/>
          </a:prstGeom>
        </p:spPr>
        <p:txBody>
          <a:bodyPr/>
          <a:lstStyle>
            <a:lvl1pPr>
              <a:defRPr sz="825">
                <a:latin typeface="微软雅黑" panose="020B0503020204020204" pitchFamily="34" charset="-122"/>
                <a:ea typeface="微软雅黑" panose="020B0503020204020204" pitchFamily="34" charset="-122"/>
                <a:cs typeface="微软雅黑" panose="020B0503020204020204" pitchFamily="34" charset="-122"/>
              </a:defRPr>
            </a:lvl1pPr>
          </a:lstStyle>
          <a:p>
            <a:fld id="{47817226-A4A8-4CA8-8499-073E4B5E2127}" type="datetimeFigureOut">
              <a:rPr lang="zh-CN" altLang="en-US" smtClean="0"/>
              <a:t>2025/5/9</a:t>
            </a:fld>
            <a:endParaRPr lang="zh-CN" altLang="en-US" dirty="0"/>
          </a:p>
        </p:txBody>
      </p:sp>
      <p:sp>
        <p:nvSpPr>
          <p:cNvPr id="6" name="灯片编号占位符 5"/>
          <p:cNvSpPr>
            <a:spLocks noGrp="1"/>
          </p:cNvSpPr>
          <p:nvPr>
            <p:ph type="sldNum" sz="quarter" idx="12"/>
          </p:nvPr>
        </p:nvSpPr>
        <p:spPr>
          <a:xfrm>
            <a:off x="8378049" y="4798137"/>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cs typeface="微软雅黑" panose="020B0503020204020204" pitchFamily="34" charset="-122"/>
              </a:defRPr>
            </a:lvl1pPr>
          </a:lstStyle>
          <a:p>
            <a:fld id="{CE3A6F2A-4BD1-4B71-A85C-4AC4B8E4C9A9}" type="slidenum">
              <a:rPr lang="zh-CN" altLang="en-US" smtClean="0"/>
              <a:t>‹#›</a:t>
            </a:fld>
            <a:endParaRPr lang="zh-CN" altLang="en-US" dirty="0"/>
          </a:p>
        </p:txBody>
      </p:sp>
      <p:sp>
        <p:nvSpPr>
          <p:cNvPr id="10" name="AutoShape 31"/>
          <p:cNvSpPr>
            <a:spLocks noChangeAspect="1" noChangeArrowheads="1" noTextEdit="1"/>
          </p:cNvSpPr>
          <p:nvPr/>
        </p:nvSpPr>
        <p:spPr bwMode="auto">
          <a:xfrm>
            <a:off x="424"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Freeform 34"/>
          <p:cNvSpPr/>
          <p:nvPr/>
        </p:nvSpPr>
        <p:spPr bwMode="auto">
          <a:xfrm>
            <a:off x="56537" y="145350"/>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Freeform 34"/>
          <p:cNvSpPr/>
          <p:nvPr userDrawn="1"/>
        </p:nvSpPr>
        <p:spPr bwMode="auto">
          <a:xfrm>
            <a:off x="174600" y="237321"/>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70000"/>
            </a:schemeClr>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pPr lvl="0"/>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Freeform 14"/>
          <p:cNvSpPr/>
          <p:nvPr userDrawn="1"/>
        </p:nvSpPr>
        <p:spPr bwMode="auto">
          <a:xfrm>
            <a:off x="-228280" y="-343564"/>
            <a:ext cx="2008627" cy="1195991"/>
          </a:xfrm>
          <a:custGeom>
            <a:avLst/>
            <a:gdLst>
              <a:gd name="T0" fmla="*/ 233 w 240"/>
              <a:gd name="T1" fmla="*/ 98 h 143"/>
              <a:gd name="T2" fmla="*/ 0 w 240"/>
              <a:gd name="T3" fmla="*/ 52 h 143"/>
              <a:gd name="T4" fmla="*/ 5 w 240"/>
              <a:gd name="T5" fmla="*/ 66 h 143"/>
              <a:gd name="T6" fmla="*/ 37 w 240"/>
              <a:gd name="T7" fmla="*/ 58 h 143"/>
              <a:gd name="T8" fmla="*/ 71 w 240"/>
              <a:gd name="T9" fmla="*/ 58 h 143"/>
              <a:gd name="T10" fmla="*/ 112 w 240"/>
              <a:gd name="T11" fmla="*/ 71 h 143"/>
              <a:gd name="T12" fmla="*/ 148 w 240"/>
              <a:gd name="T13" fmla="*/ 97 h 143"/>
              <a:gd name="T14" fmla="*/ 174 w 240"/>
              <a:gd name="T15" fmla="*/ 122 h 143"/>
              <a:gd name="T16" fmla="*/ 194 w 240"/>
              <a:gd name="T17" fmla="*/ 136 h 143"/>
              <a:gd name="T18" fmla="*/ 233 w 240"/>
              <a:gd name="T19" fmla="*/ 129 h 143"/>
              <a:gd name="T20" fmla="*/ 233 w 240"/>
              <a:gd name="T21" fmla="*/ 9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143">
                <a:moveTo>
                  <a:pt x="233" y="98"/>
                </a:moveTo>
                <a:cubicBezTo>
                  <a:pt x="183" y="22"/>
                  <a:pt x="77" y="0"/>
                  <a:pt x="0" y="52"/>
                </a:cubicBezTo>
                <a:cubicBezTo>
                  <a:pt x="5" y="66"/>
                  <a:pt x="5" y="66"/>
                  <a:pt x="5" y="66"/>
                </a:cubicBezTo>
                <a:cubicBezTo>
                  <a:pt x="19" y="61"/>
                  <a:pt x="28" y="59"/>
                  <a:pt x="37" y="58"/>
                </a:cubicBezTo>
                <a:cubicBezTo>
                  <a:pt x="47" y="57"/>
                  <a:pt x="58" y="56"/>
                  <a:pt x="71" y="58"/>
                </a:cubicBezTo>
                <a:cubicBezTo>
                  <a:pt x="84" y="60"/>
                  <a:pt x="98" y="64"/>
                  <a:pt x="112" y="71"/>
                </a:cubicBezTo>
                <a:cubicBezTo>
                  <a:pt x="125" y="77"/>
                  <a:pt x="138" y="87"/>
                  <a:pt x="148" y="97"/>
                </a:cubicBezTo>
                <a:cubicBezTo>
                  <a:pt x="159" y="106"/>
                  <a:pt x="166" y="115"/>
                  <a:pt x="174" y="122"/>
                </a:cubicBezTo>
                <a:cubicBezTo>
                  <a:pt x="181" y="129"/>
                  <a:pt x="187" y="133"/>
                  <a:pt x="194" y="136"/>
                </a:cubicBezTo>
                <a:cubicBezTo>
                  <a:pt x="213" y="143"/>
                  <a:pt x="227" y="135"/>
                  <a:pt x="233" y="129"/>
                </a:cubicBezTo>
                <a:cubicBezTo>
                  <a:pt x="240" y="123"/>
                  <a:pt x="238" y="106"/>
                  <a:pt x="233" y="98"/>
                </a:cubicBezTo>
                <a:close/>
              </a:path>
            </a:pathLst>
          </a:custGeom>
          <a:solidFill>
            <a:srgbClr val="FFFFFF">
              <a:alpha val="15000"/>
            </a:srgbClr>
          </a:solidFill>
          <a:ln>
            <a:noFill/>
          </a:ln>
        </p:spPr>
        <p:txBody>
          <a:bodyPr vert="horz" wrap="square" lIns="91440" tIns="45720" rIns="91440" bIns="45720" numCol="1" anchor="t" anchorCtr="0" compatLnSpc="1"/>
          <a:lstStyle/>
          <a:p>
            <a:endParaRPr lang="zh-CN" altLang="en-US" sz="27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标题 1"/>
          <p:cNvSpPr>
            <a:spLocks noGrp="1"/>
          </p:cNvSpPr>
          <p:nvPr>
            <p:ph type="title"/>
          </p:nvPr>
        </p:nvSpPr>
        <p:spPr>
          <a:xfrm>
            <a:off x="339794" y="10041"/>
            <a:ext cx="6197939" cy="416397"/>
          </a:xfrm>
          <a:prstGeom prst="rect">
            <a:avLst/>
          </a:prstGeom>
        </p:spPr>
        <p:txBody>
          <a:bodyPr anchor="ctr"/>
          <a:lstStyle>
            <a:lvl1pPr>
              <a:defRPr sz="1600">
                <a:solidFill>
                  <a:schemeClr val="bg1"/>
                </a:solidFill>
                <a:effectLst>
                  <a:outerShdw blurRad="50800" dist="25400" dir="5400000" algn="t" rotWithShape="0">
                    <a:prstClr val="black">
                      <a:alpha val="50000"/>
                    </a:prstClr>
                  </a:outerShdw>
                </a:effectLst>
                <a:cs typeface="微软雅黑" panose="020B0503020204020204" pitchFamily="34" charset="-122"/>
              </a:defRPr>
            </a:lvl1pPr>
          </a:lstStyle>
          <a:p>
            <a:r>
              <a:rPr lang="zh-CN" altLang="en-US" dirty="0"/>
              <a:t>单击此处编辑母版标题样式</a:t>
            </a:r>
          </a:p>
        </p:txBody>
      </p:sp>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8943" y="92735"/>
            <a:ext cx="976686" cy="240967"/>
          </a:xfrm>
          <a:prstGeom prst="rect">
            <a:avLst/>
          </a:prstGeom>
        </p:spPr>
      </p:pic>
    </p:spTree>
    <p:extLst>
      <p:ext uri="{BB962C8B-B14F-4D97-AF65-F5344CB8AC3E}">
        <p14:creationId xmlns:p14="http://schemas.microsoft.com/office/powerpoint/2010/main" val="37602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5359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867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5246370" cy="443888"/>
          </a:xfrm>
        </p:spPr>
        <p:txBody>
          <a:bodyPr>
            <a:normAutofit/>
          </a:bodyPr>
          <a:lstStyle>
            <a:lvl1pPr>
              <a:defRPr sz="2400">
                <a:solidFill>
                  <a:srgbClr val="005F3E"/>
                </a:solidFill>
                <a:latin typeface="思源黑体 CN Bold" panose="020B0800000000000000" pitchFamily="34" charset="-122"/>
                <a:ea typeface="思源黑体 CN Bold" panose="020B0800000000000000" pitchFamily="34" charset="-122"/>
                <a:cs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fld id="{3E942AA0-4DB2-480B-B5F3-B25596809D40}" type="datetimeFigureOut">
              <a:rPr lang="zh-CN" altLang="en-US" smtClean="0"/>
              <a:t>2025/5/9</a:t>
            </a:fld>
            <a:endParaRPr lang="zh-CN" altLang="en-US"/>
          </a:p>
        </p:txBody>
      </p:sp>
      <p:sp>
        <p:nvSpPr>
          <p:cNvPr id="4" name="页脚占位符 3"/>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cs typeface="微软雅黑" panose="020B0503020204020204" pitchFamily="34" charset="-122"/>
              </a:defRPr>
            </a:lvl1pPr>
          </a:lstStyle>
          <a:p>
            <a:fld id="{247A9030-8DCE-4D59-BAD9-A952E4FECAD9}" type="slidenum">
              <a:rPr lang="zh-CN" altLang="en-US" smtClean="0"/>
              <a:t>‹#›</a:t>
            </a:fld>
            <a:endParaRPr lang="zh-CN" altLang="en-US"/>
          </a:p>
        </p:txBody>
      </p:sp>
      <p:pic>
        <p:nvPicPr>
          <p:cNvPr id="6" name="图片 39" descr="32313534353137313b32313534353136383bbcfdcdb7"/>
          <p:cNvPicPr>
            <a:picLocks noChangeAspect="1"/>
          </p:cNvPicPr>
          <p:nvPr userDrawn="1">
            <p:custDataLst>
              <p:tags r:id="rId1"/>
            </p:custDataLst>
          </p:nvPr>
        </p:nvPicPr>
        <p:blipFill>
          <a:blip r:embed="rId3" cstate="email">
            <a:extLst>
              <a:ext uri="{96DAC541-7B7A-43D3-8B79-37D633B846F1}">
                <asvg:svgBlip xmlns:asvg="http://schemas.microsoft.com/office/drawing/2016/SVG/main" xmlns="" r:embed="rId4"/>
              </a:ext>
            </a:extLst>
          </a:blip>
          <a:stretch>
            <a:fillRect/>
          </a:stretch>
        </p:blipFill>
        <p:spPr>
          <a:xfrm>
            <a:off x="335280" y="348162"/>
            <a:ext cx="251460" cy="251460"/>
          </a:xfrm>
          <a:prstGeom prst="rect">
            <a:avLst/>
          </a:prstGeom>
        </p:spPr>
      </p:pic>
      <p:grpSp>
        <p:nvGrpSpPr>
          <p:cNvPr id="7" name="组合 6"/>
          <p:cNvGrpSpPr/>
          <p:nvPr userDrawn="1"/>
        </p:nvGrpSpPr>
        <p:grpSpPr>
          <a:xfrm>
            <a:off x="7703990" y="125398"/>
            <a:ext cx="1440011" cy="538310"/>
            <a:chOff x="10271986" y="195477"/>
            <a:chExt cx="1920014" cy="717747"/>
          </a:xfrm>
        </p:grpSpPr>
        <p:pic>
          <p:nvPicPr>
            <p:cNvPr id="8" name="图片 7"/>
            <p:cNvPicPr>
              <a:picLocks noChangeAspect="1"/>
            </p:cNvPicPr>
            <p:nvPr/>
          </p:nvPicPr>
          <p:blipFill>
            <a:blip r:embed="rId5" cstate="email"/>
            <a:stretch>
              <a:fillRect/>
            </a:stretch>
          </p:blipFill>
          <p:spPr>
            <a:xfrm>
              <a:off x="10624436" y="195477"/>
              <a:ext cx="1215115" cy="246220"/>
            </a:xfrm>
            <a:prstGeom prst="rect">
              <a:avLst/>
            </a:prstGeom>
          </p:spPr>
        </p:pic>
        <p:sp>
          <p:nvSpPr>
            <p:cNvPr id="9" name="文本框 8"/>
            <p:cNvSpPr txBox="1"/>
            <p:nvPr/>
          </p:nvSpPr>
          <p:spPr>
            <a:xfrm>
              <a:off x="10271986" y="482337"/>
              <a:ext cx="1920014" cy="430887"/>
            </a:xfrm>
            <a:prstGeom prst="rect">
              <a:avLst/>
            </a:prstGeom>
            <a:noFill/>
          </p:spPr>
          <p:txBody>
            <a:bodyPr wrap="square">
              <a:spAutoFit/>
            </a:bodyPr>
            <a:lstStyle/>
            <a:p>
              <a:pPr algn="ctr"/>
              <a:r>
                <a:rPr lang="zh-CN" altLang="en-US" sz="750" dirty="0">
                  <a:latin typeface="微软雅黑" panose="020B0503020204020204" pitchFamily="34" charset="-122"/>
                  <a:ea typeface="微软雅黑" panose="020B0503020204020204" pitchFamily="34" charset="-122"/>
                  <a:cs typeface="微软雅黑" panose="020B0503020204020204" pitchFamily="34" charset="-122"/>
                </a:rPr>
                <a:t>专业应用交付 高性能融合安全</a:t>
              </a:r>
            </a:p>
          </p:txBody>
        </p:sp>
      </p:grpSp>
    </p:spTree>
    <p:extLst>
      <p:ext uri="{BB962C8B-B14F-4D97-AF65-F5344CB8AC3E}">
        <p14:creationId xmlns:p14="http://schemas.microsoft.com/office/powerpoint/2010/main" val="107257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988" y="0"/>
            <a:ext cx="9144000" cy="5143500"/>
          </a:xfrm>
          <a:prstGeom prst="rect">
            <a:avLst/>
          </a:prstGeom>
        </p:spPr>
      </p:pic>
      <p:sp>
        <p:nvSpPr>
          <p:cNvPr id="4" name="日期占位符 3"/>
          <p:cNvSpPr>
            <a:spLocks noGrp="1"/>
          </p:cNvSpPr>
          <p:nvPr>
            <p:ph type="dt" sz="half" idx="10"/>
          </p:nvPr>
        </p:nvSpPr>
        <p:spPr>
          <a:xfrm>
            <a:off x="121305" y="4740220"/>
            <a:ext cx="771665" cy="203257"/>
          </a:xfrm>
          <a:prstGeom prst="rect">
            <a:avLst/>
          </a:prstGeom>
        </p:spPr>
        <p:txBody>
          <a:bodyPr/>
          <a:lstStyle>
            <a:lvl1pPr>
              <a:defRPr sz="825">
                <a:latin typeface="微软雅黑" panose="020B0503020204020204" pitchFamily="34" charset="-122"/>
                <a:ea typeface="微软雅黑" panose="020B0503020204020204" pitchFamily="34" charset="-122"/>
              </a:defRPr>
            </a:lvl1pPr>
          </a:lstStyle>
          <a:p>
            <a:fld id="{47817226-A4A8-4CA8-8499-073E4B5E2127}" type="datetimeFigureOut">
              <a:rPr lang="zh-CN" altLang="en-US" smtClean="0"/>
              <a:t>2025/5/9</a:t>
            </a:fld>
            <a:endParaRPr lang="zh-CN" altLang="en-US"/>
          </a:p>
        </p:txBody>
      </p:sp>
      <p:sp>
        <p:nvSpPr>
          <p:cNvPr id="6" name="灯片编号占位符 5"/>
          <p:cNvSpPr>
            <a:spLocks noGrp="1"/>
          </p:cNvSpPr>
          <p:nvPr>
            <p:ph type="sldNum" sz="quarter" idx="12"/>
          </p:nvPr>
        </p:nvSpPr>
        <p:spPr>
          <a:xfrm>
            <a:off x="8302185"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t>‹#›</a:t>
            </a:fld>
            <a:endParaRPr lang="zh-CN" altLang="en-US" dirty="0"/>
          </a:p>
        </p:txBody>
      </p:sp>
      <p:sp>
        <p:nvSpPr>
          <p:cNvPr id="11" name="矩形 10"/>
          <p:cNvSpPr/>
          <p:nvPr userDrawn="1"/>
        </p:nvSpPr>
        <p:spPr>
          <a:xfrm>
            <a:off x="-126378" y="0"/>
            <a:ext cx="9144000" cy="426437"/>
          </a:xfrm>
          <a:prstGeom prst="rect">
            <a:avLst/>
          </a:prstGeom>
          <a:gradFill>
            <a:gsLst>
              <a:gs pos="90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2700" baseline="-25000" dirty="0">
              <a:latin typeface="微软雅黑" panose="020B0503020204020204" pitchFamily="34" charset="-122"/>
            </a:endParaRPr>
          </a:p>
        </p:txBody>
      </p:sp>
      <p:sp>
        <p:nvSpPr>
          <p:cNvPr id="15" name="AutoShape 31"/>
          <p:cNvSpPr>
            <a:spLocks noChangeAspect="1" noChangeArrowheads="1" noTextEdit="1"/>
          </p:cNvSpPr>
          <p:nvPr userDrawn="1"/>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dirty="0">
              <a:latin typeface="微软雅黑" panose="020B0503020204020204" pitchFamily="34" charset="-122"/>
            </a:endParaRPr>
          </a:p>
        </p:txBody>
      </p:sp>
      <p:sp>
        <p:nvSpPr>
          <p:cNvPr id="16" name="Freeform 34"/>
          <p:cNvSpPr/>
          <p:nvPr userDrawn="1"/>
        </p:nvSpPr>
        <p:spPr bwMode="auto">
          <a:xfrm>
            <a:off x="-69842" y="145350"/>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endParaRPr lang="zh-CN" altLang="en-US" sz="1350" dirty="0">
              <a:latin typeface="微软雅黑" panose="020B0503020204020204" pitchFamily="34" charset="-122"/>
            </a:endParaRPr>
          </a:p>
        </p:txBody>
      </p:sp>
      <p:sp>
        <p:nvSpPr>
          <p:cNvPr id="17" name="Freeform 34"/>
          <p:cNvSpPr/>
          <p:nvPr userDrawn="1"/>
        </p:nvSpPr>
        <p:spPr bwMode="auto">
          <a:xfrm>
            <a:off x="174599" y="237321"/>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70000"/>
            </a:schemeClr>
          </a:solidFill>
          <a:ln>
            <a:noFill/>
          </a:ln>
          <a:effectLst>
            <a:outerShdw dist="12700" dir="2700000" algn="tl" rotWithShape="0">
              <a:prstClr val="black">
                <a:alpha val="40000"/>
              </a:prstClr>
            </a:outerShdw>
          </a:effectLst>
        </p:spPr>
        <p:txBody>
          <a:bodyPr vert="horz" wrap="square" lIns="68580" tIns="34290" rIns="68580" bIns="34290" numCol="1" anchor="t" anchorCtr="0" compatLnSpc="1"/>
          <a:lstStyle/>
          <a:p>
            <a:pPr lvl="0"/>
            <a:endParaRPr lang="zh-CN" altLang="en-US" sz="1350" dirty="0">
              <a:latin typeface="微软雅黑" panose="020B0503020204020204" pitchFamily="34" charset="-122"/>
            </a:endParaRPr>
          </a:p>
        </p:txBody>
      </p:sp>
      <p:sp>
        <p:nvSpPr>
          <p:cNvPr id="18" name="标题 1"/>
          <p:cNvSpPr>
            <a:spLocks noGrp="1"/>
          </p:cNvSpPr>
          <p:nvPr>
            <p:ph type="title"/>
          </p:nvPr>
        </p:nvSpPr>
        <p:spPr>
          <a:xfrm>
            <a:off x="243152" y="54644"/>
            <a:ext cx="6197939" cy="323661"/>
          </a:xfrm>
          <a:prstGeom prst="rect">
            <a:avLst/>
          </a:prstGeom>
        </p:spPr>
        <p:txBody>
          <a:bodyPr anchor="ctr"/>
          <a:lstStyle>
            <a:lvl1pPr>
              <a:defRPr sz="1800">
                <a:solidFill>
                  <a:schemeClr val="bg1"/>
                </a:solidFill>
                <a:effectLst>
                  <a:outerShdw blurRad="50800" dist="25400" dir="5400000" algn="t" rotWithShape="0">
                    <a:prstClr val="black">
                      <a:alpha val="50000"/>
                    </a:prstClr>
                  </a:outerShdw>
                </a:effectLst>
              </a:defRPr>
            </a:lvl1pPr>
          </a:lstStyle>
          <a:p>
            <a:r>
              <a:rPr lang="zh-CN" altLang="en-US" dirty="0"/>
              <a:t>单击此处编辑母版标题样式</a:t>
            </a:r>
          </a:p>
        </p:txBody>
      </p:sp>
      <p:pic>
        <p:nvPicPr>
          <p:cNvPr id="19" name="图片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2565" y="92734"/>
            <a:ext cx="976686" cy="240967"/>
          </a:xfrm>
          <a:prstGeom prst="rect">
            <a:avLst/>
          </a:prstGeom>
        </p:spPr>
      </p:pic>
    </p:spTree>
    <p:extLst>
      <p:ext uri="{BB962C8B-B14F-4D97-AF65-F5344CB8AC3E}">
        <p14:creationId xmlns:p14="http://schemas.microsoft.com/office/powerpoint/2010/main" val="276268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级标题">
    <p:bg>
      <p:bgPr>
        <a:solidFill>
          <a:schemeClr val="bg1"/>
        </a:solidFill>
        <a:effectLst/>
      </p:bgPr>
    </p:bg>
    <p:spTree>
      <p:nvGrpSpPr>
        <p:cNvPr id="1" name=""/>
        <p:cNvGrpSpPr/>
        <p:nvPr/>
      </p:nvGrpSpPr>
      <p:grpSpPr>
        <a:xfrm>
          <a:off x="0" y="0"/>
          <a:ext cx="0" cy="0"/>
          <a:chOff x="0" y="0"/>
          <a:chExt cx="0" cy="0"/>
        </a:xfrm>
      </p:grpSpPr>
      <p:sp>
        <p:nvSpPr>
          <p:cNvPr id="2" name="Freeform 156"/>
          <p:cNvSpPr>
            <a:spLocks noEditPoints="1"/>
          </p:cNvSpPr>
          <p:nvPr userDrawn="1"/>
        </p:nvSpPr>
        <p:spPr bwMode="auto">
          <a:xfrm rot="9423817">
            <a:off x="1201493" y="-547100"/>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lstStyle/>
          <a:p>
            <a:pPr lvl="0"/>
            <a:endParaRPr lang="zh-CN" altLang="en-US">
              <a:latin typeface="+mn-ea"/>
            </a:endParaRPr>
          </a:p>
        </p:txBody>
      </p:sp>
      <p:sp>
        <p:nvSpPr>
          <p:cNvPr id="3" name="Freeform 156"/>
          <p:cNvSpPr>
            <a:spLocks noEditPoints="1"/>
          </p:cNvSpPr>
          <p:nvPr userDrawn="1"/>
        </p:nvSpPr>
        <p:spPr bwMode="auto">
          <a:xfrm rot="20140498">
            <a:off x="4958374" y="-2380073"/>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lstStyle/>
          <a:p>
            <a:endParaRPr lang="zh-CN" altLang="en-US">
              <a:latin typeface="+mn-ea"/>
            </a:endParaRPr>
          </a:p>
        </p:txBody>
      </p:sp>
      <p:grpSp>
        <p:nvGrpSpPr>
          <p:cNvPr id="11" name="组合 10"/>
          <p:cNvGrpSpPr/>
          <p:nvPr userDrawn="1"/>
        </p:nvGrpSpPr>
        <p:grpSpPr>
          <a:xfrm>
            <a:off x="3620127" y="1586867"/>
            <a:ext cx="1903750" cy="470604"/>
            <a:chOff x="3360674" y="1589916"/>
            <a:chExt cx="2485488" cy="614408"/>
          </a:xfrm>
        </p:grpSpPr>
        <p:sp>
          <p:nvSpPr>
            <p:cNvPr id="15" name="任意多边形 10"/>
            <p:cNvSpPr/>
            <p:nvPr/>
          </p:nvSpPr>
          <p:spPr>
            <a:xfrm>
              <a:off x="4939537" y="1589916"/>
              <a:ext cx="906625" cy="614408"/>
            </a:xfrm>
            <a:custGeom>
              <a:avLst/>
              <a:gdLst>
                <a:gd name="connsiteX0" fmla="*/ 0 w 1335937"/>
                <a:gd name="connsiteY0" fmla="*/ 0 h 905346"/>
                <a:gd name="connsiteX1" fmla="*/ 1203150 w 1335937"/>
                <a:gd name="connsiteY1" fmla="*/ 0 h 905346"/>
                <a:gd name="connsiteX2" fmla="*/ 1335937 w 1335937"/>
                <a:gd name="connsiteY2" fmla="*/ 132787 h 905346"/>
                <a:gd name="connsiteX3" fmla="*/ 1335937 w 1335937"/>
                <a:gd name="connsiteY3" fmla="*/ 772559 h 905346"/>
                <a:gd name="connsiteX4" fmla="*/ 1203150 w 1335937"/>
                <a:gd name="connsiteY4" fmla="*/ 905346 h 905346"/>
                <a:gd name="connsiteX5" fmla="*/ 0 w 1335937"/>
                <a:gd name="connsiteY5" fmla="*/ 905346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937" h="905346">
                  <a:moveTo>
                    <a:pt x="0" y="0"/>
                  </a:moveTo>
                  <a:lnTo>
                    <a:pt x="1203150" y="0"/>
                  </a:lnTo>
                  <a:cubicBezTo>
                    <a:pt x="1276486" y="0"/>
                    <a:pt x="1335937" y="59451"/>
                    <a:pt x="1335937" y="132787"/>
                  </a:cubicBezTo>
                  <a:lnTo>
                    <a:pt x="1335937" y="772559"/>
                  </a:lnTo>
                  <a:cubicBezTo>
                    <a:pt x="1335937" y="845895"/>
                    <a:pt x="1276486" y="905346"/>
                    <a:pt x="1203150" y="905346"/>
                  </a:cubicBezTo>
                  <a:lnTo>
                    <a:pt x="0" y="905346"/>
                  </a:lnTo>
                  <a:close/>
                </a:path>
              </a:pathLst>
            </a:custGeom>
            <a:solidFill>
              <a:srgbClr val="00AB7A"/>
            </a:solidFill>
            <a:ln>
              <a:noFill/>
            </a:ln>
          </p:spPr>
          <p:txBody>
            <a:bodyPr vert="horz" wrap="square" lIns="91440" tIns="45720" rIns="91440" bIns="45720" numCol="1" anchor="ctr" anchorCtr="0" compatLnSpc="1">
              <a:noAutofit/>
            </a:bodyPr>
            <a:lstStyle/>
            <a:p>
              <a:pPr algn="ctr"/>
              <a:endParaRPr lang="zh-CN" altLang="en-US" sz="2400" b="1" dirty="0">
                <a:solidFill>
                  <a:schemeClr val="bg1"/>
                </a:solidFill>
                <a:latin typeface="+mn-ea"/>
              </a:endParaRPr>
            </a:p>
          </p:txBody>
        </p:sp>
        <p:sp>
          <p:nvSpPr>
            <p:cNvPr id="16" name="任意多边形 12"/>
            <p:cNvSpPr/>
            <p:nvPr/>
          </p:nvSpPr>
          <p:spPr>
            <a:xfrm>
              <a:off x="3360674" y="1589916"/>
              <a:ext cx="1578864" cy="614408"/>
            </a:xfrm>
            <a:custGeom>
              <a:avLst/>
              <a:gdLst>
                <a:gd name="connsiteX0" fmla="*/ 132787 w 2290286"/>
                <a:gd name="connsiteY0" fmla="*/ 0 h 905346"/>
                <a:gd name="connsiteX1" fmla="*/ 2290286 w 2290286"/>
                <a:gd name="connsiteY1" fmla="*/ 0 h 905346"/>
                <a:gd name="connsiteX2" fmla="*/ 2290286 w 2290286"/>
                <a:gd name="connsiteY2" fmla="*/ 905346 h 905346"/>
                <a:gd name="connsiteX3" fmla="*/ 132787 w 2290286"/>
                <a:gd name="connsiteY3" fmla="*/ 905346 h 905346"/>
                <a:gd name="connsiteX4" fmla="*/ 0 w 2290286"/>
                <a:gd name="connsiteY4" fmla="*/ 772559 h 905346"/>
                <a:gd name="connsiteX5" fmla="*/ 0 w 2290286"/>
                <a:gd name="connsiteY5" fmla="*/ 132787 h 905346"/>
                <a:gd name="connsiteX6" fmla="*/ 132787 w 2290286"/>
                <a:gd name="connsiteY6" fmla="*/ 0 h 9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286" h="905346">
                  <a:moveTo>
                    <a:pt x="132787" y="0"/>
                  </a:moveTo>
                  <a:lnTo>
                    <a:pt x="2290286" y="0"/>
                  </a:lnTo>
                  <a:lnTo>
                    <a:pt x="2290286" y="905346"/>
                  </a:lnTo>
                  <a:lnTo>
                    <a:pt x="132787" y="905346"/>
                  </a:lnTo>
                  <a:cubicBezTo>
                    <a:pt x="59451" y="905346"/>
                    <a:pt x="0" y="845895"/>
                    <a:pt x="0" y="772559"/>
                  </a:cubicBezTo>
                  <a:lnTo>
                    <a:pt x="0" y="132787"/>
                  </a:lnTo>
                  <a:cubicBezTo>
                    <a:pt x="0" y="59451"/>
                    <a:pt x="59451" y="0"/>
                    <a:pt x="132787" y="0"/>
                  </a:cubicBezTo>
                  <a:close/>
                </a:path>
              </a:pathLst>
            </a:custGeom>
            <a:solidFill>
              <a:srgbClr val="4E5766"/>
            </a:solidFill>
            <a:ln>
              <a:noFill/>
            </a:ln>
          </p:spPr>
          <p:txBody>
            <a:bodyPr vert="horz" wrap="square" lIns="91440" tIns="45720" rIns="91440" bIns="45720" numCol="1" anchor="ctr" anchorCtr="0" compatLnSpc="1">
              <a:noAutofit/>
            </a:bodyPr>
            <a:lstStyle/>
            <a:p>
              <a:pPr algn="ctr"/>
              <a:r>
                <a:rPr lang="en-US" altLang="zh-CN" sz="2400" b="1" dirty="0">
                  <a:solidFill>
                    <a:schemeClr val="bg1"/>
                  </a:solidFill>
                  <a:latin typeface="+mn-ea"/>
                </a:rPr>
                <a:t>PART</a:t>
              </a:r>
            </a:p>
          </p:txBody>
        </p:sp>
      </p:grpSp>
      <p:sp>
        <p:nvSpPr>
          <p:cNvPr id="17" name="标题 10"/>
          <p:cNvSpPr>
            <a:spLocks noGrp="1"/>
          </p:cNvSpPr>
          <p:nvPr>
            <p:ph type="title"/>
          </p:nvPr>
        </p:nvSpPr>
        <p:spPr>
          <a:xfrm>
            <a:off x="2345672" y="2181792"/>
            <a:ext cx="4452656" cy="1444125"/>
          </a:xfrm>
          <a:prstGeom prst="rect">
            <a:avLst/>
          </a:prstGeom>
        </p:spPr>
        <p:txBody>
          <a:bodyPr/>
          <a:lstStyle>
            <a:lvl1pPr algn="ctr">
              <a:defRPr lang="zh-CN" altLang="en-US" sz="4000" b="1" kern="1200" dirty="0">
                <a:solidFill>
                  <a:srgbClr val="4E5766"/>
                </a:solidFill>
                <a:latin typeface="+mn-ea"/>
                <a:ea typeface="+mn-ea"/>
                <a:cs typeface="+mj-cs"/>
              </a:defRPr>
            </a:lvl1pPr>
          </a:lstStyle>
          <a:p>
            <a:r>
              <a:rPr lang="zh-CN" altLang="en-US" dirty="0"/>
              <a:t>单击此处编辑母版标题样式</a:t>
            </a:r>
          </a:p>
        </p:txBody>
      </p:sp>
      <p:sp>
        <p:nvSpPr>
          <p:cNvPr id="18" name="文本占位符 15"/>
          <p:cNvSpPr>
            <a:spLocks noGrp="1"/>
          </p:cNvSpPr>
          <p:nvPr>
            <p:ph type="body" sz="quarter" idx="10" hasCustomPrompt="1"/>
          </p:nvPr>
        </p:nvSpPr>
        <p:spPr>
          <a:xfrm>
            <a:off x="4896424" y="1580011"/>
            <a:ext cx="1640623" cy="470604"/>
          </a:xfrm>
          <a:prstGeom prst="rect">
            <a:avLst/>
          </a:prstGeom>
        </p:spPr>
        <p:txBody>
          <a:bodyPr/>
          <a:lstStyle>
            <a:lvl1pPr marL="0" indent="0" algn="l">
              <a:buNone/>
              <a:defRPr lang="zh-CN" altLang="en-US" sz="2400" b="1" kern="1200" dirty="0">
                <a:solidFill>
                  <a:schemeClr val="bg1"/>
                </a:solidFill>
                <a:latin typeface="+mn-ea"/>
                <a:ea typeface="+mn-ea"/>
                <a:cs typeface="+mn-cs"/>
              </a:defRPr>
            </a:lvl1pPr>
          </a:lstStyle>
          <a:p>
            <a:pPr lvl="0"/>
            <a:r>
              <a:rPr lang="zh-CN" altLang="en-US" dirty="0"/>
              <a:t>单击此处编辑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级标题">
    <p:bg>
      <p:bgPr>
        <a:solidFill>
          <a:schemeClr val="bg1"/>
        </a:solidFill>
        <a:effectLst/>
      </p:bgPr>
    </p:bg>
    <p:spTree>
      <p:nvGrpSpPr>
        <p:cNvPr id="1" name=""/>
        <p:cNvGrpSpPr/>
        <p:nvPr/>
      </p:nvGrpSpPr>
      <p:grpSpPr>
        <a:xfrm>
          <a:off x="0" y="0"/>
          <a:ext cx="0" cy="0"/>
          <a:chOff x="0" y="0"/>
          <a:chExt cx="0" cy="0"/>
        </a:xfrm>
      </p:grpSpPr>
      <p:sp>
        <p:nvSpPr>
          <p:cNvPr id="32" name="Freeform 156"/>
          <p:cNvSpPr>
            <a:spLocks noEditPoints="1"/>
          </p:cNvSpPr>
          <p:nvPr userDrawn="1"/>
        </p:nvSpPr>
        <p:spPr bwMode="auto">
          <a:xfrm rot="17790191">
            <a:off x="386588" y="645338"/>
            <a:ext cx="3157347" cy="7815404"/>
          </a:xfrm>
          <a:custGeom>
            <a:avLst/>
            <a:gdLst>
              <a:gd name="T0" fmla="*/ 2110 w 2784"/>
              <a:gd name="T1" fmla="*/ 3712 h 6896"/>
              <a:gd name="T2" fmla="*/ 2031 w 2784"/>
              <a:gd name="T3" fmla="*/ 4146 h 6896"/>
              <a:gd name="T4" fmla="*/ 1833 w 2784"/>
              <a:gd name="T5" fmla="*/ 4790 h 6896"/>
              <a:gd name="T6" fmla="*/ 1608 w 2784"/>
              <a:gd name="T7" fmla="*/ 5170 h 6896"/>
              <a:gd name="T8" fmla="*/ 1364 w 2784"/>
              <a:gd name="T9" fmla="*/ 5519 h 6896"/>
              <a:gd name="T10" fmla="*/ 0 w 2784"/>
              <a:gd name="T11" fmla="*/ 108 h 6896"/>
              <a:gd name="T12" fmla="*/ 394 w 2784"/>
              <a:gd name="T13" fmla="*/ 300 h 6896"/>
              <a:gd name="T14" fmla="*/ 915 w 2784"/>
              <a:gd name="T15" fmla="*/ 649 h 6896"/>
              <a:gd name="T16" fmla="*/ 1224 w 2784"/>
              <a:gd name="T17" fmla="*/ 1007 h 6896"/>
              <a:gd name="T18" fmla="*/ 1494 w 2784"/>
              <a:gd name="T19" fmla="*/ 1267 h 6896"/>
              <a:gd name="T20" fmla="*/ 1816 w 2784"/>
              <a:gd name="T21" fmla="*/ 1808 h 6896"/>
              <a:gd name="T22" fmla="*/ 2038 w 2784"/>
              <a:gd name="T23" fmla="*/ 2269 h 6896"/>
              <a:gd name="T24" fmla="*/ 2110 w 2784"/>
              <a:gd name="T25" fmla="*/ 2836 h 6896"/>
              <a:gd name="T26" fmla="*/ 2342 w 2784"/>
              <a:gd name="T27" fmla="*/ 3394 h 6896"/>
              <a:gd name="T28" fmla="*/ 2378 w 2784"/>
              <a:gd name="T29" fmla="*/ 3759 h 6896"/>
              <a:gd name="T30" fmla="*/ 2187 w 2784"/>
              <a:gd name="T31" fmla="*/ 4342 h 6896"/>
              <a:gd name="T32" fmla="*/ 2000 w 2784"/>
              <a:gd name="T33" fmla="*/ 4795 h 6896"/>
              <a:gd name="T34" fmla="*/ 1733 w 2784"/>
              <a:gd name="T35" fmla="*/ 5385 h 6896"/>
              <a:gd name="T36" fmla="*/ 1476 w 2784"/>
              <a:gd name="T37" fmla="*/ 5718 h 6896"/>
              <a:gd name="T38" fmla="*/ 1180 w 2784"/>
              <a:gd name="T39" fmla="*/ 6020 h 6896"/>
              <a:gd name="T40" fmla="*/ 489 w 2784"/>
              <a:gd name="T41" fmla="*/ 122 h 6896"/>
              <a:gd name="T42" fmla="*/ 854 w 2784"/>
              <a:gd name="T43" fmla="*/ 359 h 6896"/>
              <a:gd name="T44" fmla="*/ 1346 w 2784"/>
              <a:gd name="T45" fmla="*/ 788 h 6896"/>
              <a:gd name="T46" fmla="*/ 1610 w 2784"/>
              <a:gd name="T47" fmla="*/ 1091 h 6896"/>
              <a:gd name="T48" fmla="*/ 1846 w 2784"/>
              <a:gd name="T49" fmla="*/ 1512 h 6896"/>
              <a:gd name="T50" fmla="*/ 2119 w 2784"/>
              <a:gd name="T51" fmla="*/ 2109 h 6896"/>
              <a:gd name="T52" fmla="*/ 2301 w 2784"/>
              <a:gd name="T53" fmla="*/ 2475 h 6896"/>
              <a:gd name="T54" fmla="*/ 2336 w 2784"/>
              <a:gd name="T55" fmla="*/ 3047 h 6896"/>
              <a:gd name="T56" fmla="*/ 2542 w 2784"/>
              <a:gd name="T57" fmla="*/ 3609 h 6896"/>
              <a:gd name="T58" fmla="*/ 2561 w 2784"/>
              <a:gd name="T59" fmla="*/ 3972 h 6896"/>
              <a:gd name="T60" fmla="*/ 2395 w 2784"/>
              <a:gd name="T61" fmla="*/ 4598 h 6896"/>
              <a:gd name="T62" fmla="*/ 2174 w 2784"/>
              <a:gd name="T63" fmla="*/ 5049 h 6896"/>
              <a:gd name="T64" fmla="*/ 1851 w 2784"/>
              <a:gd name="T65" fmla="*/ 5518 h 6896"/>
              <a:gd name="T66" fmla="*/ 1587 w 2784"/>
              <a:gd name="T67" fmla="*/ 5923 h 6896"/>
              <a:gd name="T68" fmla="*/ 1287 w 2784"/>
              <a:gd name="T69" fmla="*/ 6189 h 6896"/>
              <a:gd name="T70" fmla="*/ 774 w 2784"/>
              <a:gd name="T71" fmla="*/ 6601 h 6896"/>
              <a:gd name="T72" fmla="*/ 952 w 2784"/>
              <a:gd name="T73" fmla="*/ 179 h 6896"/>
              <a:gd name="T74" fmla="*/ 1441 w 2784"/>
              <a:gd name="T75" fmla="*/ 606 h 6896"/>
              <a:gd name="T76" fmla="*/ 1724 w 2784"/>
              <a:gd name="T77" fmla="*/ 922 h 6896"/>
              <a:gd name="T78" fmla="*/ 1969 w 2784"/>
              <a:gd name="T79" fmla="*/ 1297 h 6896"/>
              <a:gd name="T80" fmla="*/ 2293 w 2784"/>
              <a:gd name="T81" fmla="*/ 1858 h 6896"/>
              <a:gd name="T82" fmla="*/ 2363 w 2784"/>
              <a:gd name="T83" fmla="*/ 2265 h 6896"/>
              <a:gd name="T84" fmla="*/ 2524 w 2784"/>
              <a:gd name="T85" fmla="*/ 2847 h 6896"/>
              <a:gd name="T86" fmla="*/ 2754 w 2784"/>
              <a:gd name="T87" fmla="*/ 3360 h 6896"/>
              <a:gd name="T88" fmla="*/ 2731 w 2784"/>
              <a:gd name="T89" fmla="*/ 3722 h 6896"/>
              <a:gd name="T90" fmla="*/ 2571 w 2784"/>
              <a:gd name="T91" fmla="*/ 4394 h 6896"/>
              <a:gd name="T92" fmla="*/ 2522 w 2784"/>
              <a:gd name="T93" fmla="*/ 4803 h 6896"/>
              <a:gd name="T94" fmla="*/ 2202 w 2784"/>
              <a:gd name="T95" fmla="*/ 5348 h 6896"/>
              <a:gd name="T96" fmla="*/ 1968 w 2784"/>
              <a:gd name="T97" fmla="*/ 5780 h 6896"/>
              <a:gd name="T98" fmla="*/ 1697 w 2784"/>
              <a:gd name="T99" fmla="*/ 6057 h 6896"/>
              <a:gd name="T100" fmla="*/ 1213 w 2784"/>
              <a:gd name="T101" fmla="*/ 6526 h 6896"/>
              <a:gd name="T102" fmla="*/ 888 w 2784"/>
              <a:gd name="T103" fmla="*/ 6779 h 6896"/>
              <a:gd name="T104" fmla="*/ 1229 w 2784"/>
              <a:gd name="T105" fmla="*/ 132 h 6896"/>
              <a:gd name="T106" fmla="*/ 1549 w 2784"/>
              <a:gd name="T107" fmla="*/ 418 h 6896"/>
              <a:gd name="T108" fmla="*/ 1837 w 2784"/>
              <a:gd name="T109" fmla="*/ 741 h 6896"/>
              <a:gd name="T110" fmla="*/ 2206 w 2784"/>
              <a:gd name="T111" fmla="*/ 1272 h 6896"/>
              <a:gd name="T112" fmla="*/ 2390 w 2784"/>
              <a:gd name="T113" fmla="*/ 1655 h 6896"/>
              <a:gd name="T114" fmla="*/ 2613 w 2784"/>
              <a:gd name="T115" fmla="*/ 2283 h 6896"/>
              <a:gd name="T116" fmla="*/ 2703 w 2784"/>
              <a:gd name="T117" fmla="*/ 2662 h 6896"/>
              <a:gd name="T118" fmla="*/ 2719 w 2784"/>
              <a:gd name="T119" fmla="*/ 3113 h 6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84" h="6896">
                <a:moveTo>
                  <a:pt x="2137" y="3273"/>
                </a:moveTo>
                <a:cubicBezTo>
                  <a:pt x="2106" y="3273"/>
                  <a:pt x="2081" y="3298"/>
                  <a:pt x="2081" y="3329"/>
                </a:cubicBezTo>
                <a:cubicBezTo>
                  <a:pt x="2081" y="3360"/>
                  <a:pt x="2106" y="3385"/>
                  <a:pt x="2137" y="3385"/>
                </a:cubicBezTo>
                <a:cubicBezTo>
                  <a:pt x="2167" y="3385"/>
                  <a:pt x="2192" y="3360"/>
                  <a:pt x="2192" y="3329"/>
                </a:cubicBezTo>
                <a:cubicBezTo>
                  <a:pt x="2192" y="3298"/>
                  <a:pt x="2167" y="3273"/>
                  <a:pt x="2137" y="3273"/>
                </a:cubicBezTo>
                <a:close/>
                <a:moveTo>
                  <a:pt x="2181" y="3544"/>
                </a:moveTo>
                <a:cubicBezTo>
                  <a:pt x="2181" y="3516"/>
                  <a:pt x="2158" y="3493"/>
                  <a:pt x="2130" y="3493"/>
                </a:cubicBezTo>
                <a:cubicBezTo>
                  <a:pt x="2102" y="3493"/>
                  <a:pt x="2079" y="3516"/>
                  <a:pt x="2079" y="3544"/>
                </a:cubicBezTo>
                <a:cubicBezTo>
                  <a:pt x="2079" y="3572"/>
                  <a:pt x="2102" y="3595"/>
                  <a:pt x="2130" y="3595"/>
                </a:cubicBezTo>
                <a:cubicBezTo>
                  <a:pt x="2158" y="3595"/>
                  <a:pt x="2181" y="3572"/>
                  <a:pt x="2181" y="3544"/>
                </a:cubicBezTo>
                <a:close/>
                <a:moveTo>
                  <a:pt x="2157" y="3758"/>
                </a:moveTo>
                <a:cubicBezTo>
                  <a:pt x="2157" y="3733"/>
                  <a:pt x="2136" y="3712"/>
                  <a:pt x="2110" y="3712"/>
                </a:cubicBezTo>
                <a:cubicBezTo>
                  <a:pt x="2084" y="3712"/>
                  <a:pt x="2063" y="3733"/>
                  <a:pt x="2063" y="3758"/>
                </a:cubicBezTo>
                <a:cubicBezTo>
                  <a:pt x="2063" y="3784"/>
                  <a:pt x="2084" y="3805"/>
                  <a:pt x="2110" y="3805"/>
                </a:cubicBezTo>
                <a:cubicBezTo>
                  <a:pt x="2136" y="3805"/>
                  <a:pt x="2157" y="3784"/>
                  <a:pt x="2157" y="3758"/>
                </a:cubicBezTo>
                <a:close/>
                <a:moveTo>
                  <a:pt x="2118" y="3971"/>
                </a:moveTo>
                <a:cubicBezTo>
                  <a:pt x="2118" y="3949"/>
                  <a:pt x="2100" y="3930"/>
                  <a:pt x="2077" y="3930"/>
                </a:cubicBezTo>
                <a:cubicBezTo>
                  <a:pt x="2054" y="3930"/>
                  <a:pt x="2036" y="3949"/>
                  <a:pt x="2036" y="3971"/>
                </a:cubicBezTo>
                <a:cubicBezTo>
                  <a:pt x="2036" y="3994"/>
                  <a:pt x="2054" y="4012"/>
                  <a:pt x="2077" y="4012"/>
                </a:cubicBezTo>
                <a:cubicBezTo>
                  <a:pt x="2100" y="4012"/>
                  <a:pt x="2118" y="3994"/>
                  <a:pt x="2118" y="3971"/>
                </a:cubicBezTo>
                <a:close/>
                <a:moveTo>
                  <a:pt x="1996" y="4182"/>
                </a:moveTo>
                <a:cubicBezTo>
                  <a:pt x="1996" y="4201"/>
                  <a:pt x="2011" y="4217"/>
                  <a:pt x="2031" y="4217"/>
                </a:cubicBezTo>
                <a:cubicBezTo>
                  <a:pt x="2050" y="4217"/>
                  <a:pt x="2066" y="4201"/>
                  <a:pt x="2066" y="4182"/>
                </a:cubicBezTo>
                <a:cubicBezTo>
                  <a:pt x="2066" y="4162"/>
                  <a:pt x="2050" y="4146"/>
                  <a:pt x="2031" y="4146"/>
                </a:cubicBezTo>
                <a:cubicBezTo>
                  <a:pt x="2011" y="4146"/>
                  <a:pt x="1996" y="4162"/>
                  <a:pt x="1996" y="4182"/>
                </a:cubicBezTo>
                <a:close/>
                <a:moveTo>
                  <a:pt x="1972" y="4418"/>
                </a:moveTo>
                <a:cubicBezTo>
                  <a:pt x="1988" y="4418"/>
                  <a:pt x="2001" y="4405"/>
                  <a:pt x="2001" y="4389"/>
                </a:cubicBezTo>
                <a:cubicBezTo>
                  <a:pt x="2001" y="4373"/>
                  <a:pt x="1988" y="4360"/>
                  <a:pt x="1972" y="4360"/>
                </a:cubicBezTo>
                <a:cubicBezTo>
                  <a:pt x="1956" y="4360"/>
                  <a:pt x="1943" y="4373"/>
                  <a:pt x="1943" y="4389"/>
                </a:cubicBezTo>
                <a:cubicBezTo>
                  <a:pt x="1943" y="4405"/>
                  <a:pt x="1956" y="4418"/>
                  <a:pt x="1972" y="4418"/>
                </a:cubicBezTo>
                <a:close/>
                <a:moveTo>
                  <a:pt x="1923" y="4592"/>
                </a:moveTo>
                <a:cubicBezTo>
                  <a:pt x="1923" y="4579"/>
                  <a:pt x="1913" y="4569"/>
                  <a:pt x="1900" y="4569"/>
                </a:cubicBezTo>
                <a:cubicBezTo>
                  <a:pt x="1888" y="4569"/>
                  <a:pt x="1878" y="4579"/>
                  <a:pt x="1878" y="4592"/>
                </a:cubicBezTo>
                <a:cubicBezTo>
                  <a:pt x="1878" y="4605"/>
                  <a:pt x="1888" y="4615"/>
                  <a:pt x="1900" y="4615"/>
                </a:cubicBezTo>
                <a:cubicBezTo>
                  <a:pt x="1913" y="4615"/>
                  <a:pt x="1923" y="4605"/>
                  <a:pt x="1923" y="4592"/>
                </a:cubicBezTo>
                <a:close/>
                <a:moveTo>
                  <a:pt x="1833" y="4790"/>
                </a:moveTo>
                <a:cubicBezTo>
                  <a:pt x="1833" y="4781"/>
                  <a:pt x="1826" y="4774"/>
                  <a:pt x="1816" y="4774"/>
                </a:cubicBezTo>
                <a:cubicBezTo>
                  <a:pt x="1807" y="4774"/>
                  <a:pt x="1800" y="4781"/>
                  <a:pt x="1800" y="4790"/>
                </a:cubicBezTo>
                <a:cubicBezTo>
                  <a:pt x="1800" y="4800"/>
                  <a:pt x="1807" y="4807"/>
                  <a:pt x="1816" y="4807"/>
                </a:cubicBezTo>
                <a:cubicBezTo>
                  <a:pt x="1826" y="4807"/>
                  <a:pt x="1833" y="4800"/>
                  <a:pt x="1833" y="4790"/>
                </a:cubicBezTo>
                <a:close/>
                <a:moveTo>
                  <a:pt x="1730" y="4983"/>
                </a:moveTo>
                <a:cubicBezTo>
                  <a:pt x="1730" y="4978"/>
                  <a:pt x="1726" y="4973"/>
                  <a:pt x="1720" y="4973"/>
                </a:cubicBezTo>
                <a:cubicBezTo>
                  <a:pt x="1715" y="4973"/>
                  <a:pt x="1711" y="4978"/>
                  <a:pt x="1711" y="4983"/>
                </a:cubicBezTo>
                <a:cubicBezTo>
                  <a:pt x="1711" y="4989"/>
                  <a:pt x="1715" y="4993"/>
                  <a:pt x="1720" y="4993"/>
                </a:cubicBezTo>
                <a:cubicBezTo>
                  <a:pt x="1726" y="4993"/>
                  <a:pt x="1730" y="4989"/>
                  <a:pt x="1730" y="4983"/>
                </a:cubicBezTo>
                <a:close/>
                <a:moveTo>
                  <a:pt x="1618" y="5170"/>
                </a:moveTo>
                <a:cubicBezTo>
                  <a:pt x="1618" y="5167"/>
                  <a:pt x="1616" y="5165"/>
                  <a:pt x="1613" y="5165"/>
                </a:cubicBezTo>
                <a:cubicBezTo>
                  <a:pt x="1610" y="5165"/>
                  <a:pt x="1608" y="5167"/>
                  <a:pt x="1608" y="5170"/>
                </a:cubicBezTo>
                <a:cubicBezTo>
                  <a:pt x="1608" y="5173"/>
                  <a:pt x="1610" y="5175"/>
                  <a:pt x="1613" y="5175"/>
                </a:cubicBezTo>
                <a:cubicBezTo>
                  <a:pt x="1616" y="5175"/>
                  <a:pt x="1618" y="5173"/>
                  <a:pt x="1618" y="5170"/>
                </a:cubicBezTo>
                <a:close/>
                <a:moveTo>
                  <a:pt x="1494" y="5346"/>
                </a:moveTo>
                <a:cubicBezTo>
                  <a:pt x="1492" y="5346"/>
                  <a:pt x="1491" y="5348"/>
                  <a:pt x="1491" y="5349"/>
                </a:cubicBezTo>
                <a:cubicBezTo>
                  <a:pt x="1491" y="5351"/>
                  <a:pt x="1492" y="5352"/>
                  <a:pt x="1494" y="5352"/>
                </a:cubicBezTo>
                <a:cubicBezTo>
                  <a:pt x="1495" y="5352"/>
                  <a:pt x="1497" y="5351"/>
                  <a:pt x="1497" y="5349"/>
                </a:cubicBezTo>
                <a:cubicBezTo>
                  <a:pt x="1497" y="5348"/>
                  <a:pt x="1495" y="5346"/>
                  <a:pt x="1494" y="5346"/>
                </a:cubicBezTo>
                <a:close/>
                <a:moveTo>
                  <a:pt x="1364" y="5519"/>
                </a:moveTo>
                <a:cubicBezTo>
                  <a:pt x="1363" y="5519"/>
                  <a:pt x="1362" y="5520"/>
                  <a:pt x="1362" y="5521"/>
                </a:cubicBezTo>
                <a:cubicBezTo>
                  <a:pt x="1362" y="5522"/>
                  <a:pt x="1363" y="5523"/>
                  <a:pt x="1364" y="5523"/>
                </a:cubicBezTo>
                <a:cubicBezTo>
                  <a:pt x="1365" y="5523"/>
                  <a:pt x="1366" y="5522"/>
                  <a:pt x="1366" y="5521"/>
                </a:cubicBezTo>
                <a:cubicBezTo>
                  <a:pt x="1366" y="5520"/>
                  <a:pt x="1365" y="5519"/>
                  <a:pt x="1364" y="5519"/>
                </a:cubicBezTo>
                <a:close/>
                <a:moveTo>
                  <a:pt x="1225" y="5685"/>
                </a:moveTo>
                <a:cubicBezTo>
                  <a:pt x="1225" y="5684"/>
                  <a:pt x="1225" y="5683"/>
                  <a:pt x="1224" y="5683"/>
                </a:cubicBezTo>
                <a:cubicBezTo>
                  <a:pt x="1223" y="5683"/>
                  <a:pt x="1222" y="5684"/>
                  <a:pt x="1222" y="5685"/>
                </a:cubicBezTo>
                <a:cubicBezTo>
                  <a:pt x="1222" y="5686"/>
                  <a:pt x="1223" y="5686"/>
                  <a:pt x="1224" y="5686"/>
                </a:cubicBezTo>
                <a:cubicBezTo>
                  <a:pt x="1225" y="5686"/>
                  <a:pt x="1225" y="5686"/>
                  <a:pt x="1225" y="5685"/>
                </a:cubicBezTo>
                <a:close/>
                <a:moveTo>
                  <a:pt x="1074" y="5838"/>
                </a:moveTo>
                <a:cubicBezTo>
                  <a:pt x="1073" y="5838"/>
                  <a:pt x="1072" y="5838"/>
                  <a:pt x="1072" y="5839"/>
                </a:cubicBezTo>
                <a:cubicBezTo>
                  <a:pt x="1072" y="5840"/>
                  <a:pt x="1073" y="5841"/>
                  <a:pt x="1074" y="5841"/>
                </a:cubicBezTo>
                <a:cubicBezTo>
                  <a:pt x="1075" y="5841"/>
                  <a:pt x="1076" y="5840"/>
                  <a:pt x="1076" y="5839"/>
                </a:cubicBezTo>
                <a:cubicBezTo>
                  <a:pt x="1076" y="5838"/>
                  <a:pt x="1075" y="5838"/>
                  <a:pt x="1074" y="5838"/>
                </a:cubicBezTo>
                <a:close/>
                <a:moveTo>
                  <a:pt x="3" y="106"/>
                </a:moveTo>
                <a:cubicBezTo>
                  <a:pt x="1" y="106"/>
                  <a:pt x="0" y="107"/>
                  <a:pt x="0" y="108"/>
                </a:cubicBezTo>
                <a:cubicBezTo>
                  <a:pt x="0" y="109"/>
                  <a:pt x="1" y="110"/>
                  <a:pt x="3" y="110"/>
                </a:cubicBezTo>
                <a:cubicBezTo>
                  <a:pt x="4" y="110"/>
                  <a:pt x="5" y="109"/>
                  <a:pt x="5" y="108"/>
                </a:cubicBezTo>
                <a:cubicBezTo>
                  <a:pt x="5" y="107"/>
                  <a:pt x="4" y="106"/>
                  <a:pt x="3" y="106"/>
                </a:cubicBezTo>
                <a:close/>
                <a:moveTo>
                  <a:pt x="198" y="194"/>
                </a:moveTo>
                <a:cubicBezTo>
                  <a:pt x="196" y="194"/>
                  <a:pt x="194" y="196"/>
                  <a:pt x="194" y="198"/>
                </a:cubicBezTo>
                <a:cubicBezTo>
                  <a:pt x="194" y="200"/>
                  <a:pt x="196" y="202"/>
                  <a:pt x="198" y="202"/>
                </a:cubicBezTo>
                <a:cubicBezTo>
                  <a:pt x="200" y="202"/>
                  <a:pt x="202" y="200"/>
                  <a:pt x="202" y="198"/>
                </a:cubicBezTo>
                <a:cubicBezTo>
                  <a:pt x="202" y="196"/>
                  <a:pt x="200" y="194"/>
                  <a:pt x="198" y="194"/>
                </a:cubicBezTo>
                <a:close/>
                <a:moveTo>
                  <a:pt x="388" y="294"/>
                </a:moveTo>
                <a:cubicBezTo>
                  <a:pt x="384" y="294"/>
                  <a:pt x="382" y="297"/>
                  <a:pt x="382" y="300"/>
                </a:cubicBezTo>
                <a:cubicBezTo>
                  <a:pt x="382" y="304"/>
                  <a:pt x="384" y="306"/>
                  <a:pt x="388" y="306"/>
                </a:cubicBezTo>
                <a:cubicBezTo>
                  <a:pt x="391" y="306"/>
                  <a:pt x="394" y="304"/>
                  <a:pt x="394" y="300"/>
                </a:cubicBezTo>
                <a:cubicBezTo>
                  <a:pt x="394" y="297"/>
                  <a:pt x="391" y="294"/>
                  <a:pt x="388" y="294"/>
                </a:cubicBezTo>
                <a:close/>
                <a:moveTo>
                  <a:pt x="571" y="403"/>
                </a:moveTo>
                <a:cubicBezTo>
                  <a:pt x="565" y="403"/>
                  <a:pt x="560" y="407"/>
                  <a:pt x="560" y="413"/>
                </a:cubicBezTo>
                <a:cubicBezTo>
                  <a:pt x="560" y="419"/>
                  <a:pt x="565" y="424"/>
                  <a:pt x="571" y="424"/>
                </a:cubicBezTo>
                <a:cubicBezTo>
                  <a:pt x="577" y="424"/>
                  <a:pt x="582" y="419"/>
                  <a:pt x="582" y="413"/>
                </a:cubicBezTo>
                <a:cubicBezTo>
                  <a:pt x="582" y="407"/>
                  <a:pt x="577" y="403"/>
                  <a:pt x="571" y="403"/>
                </a:cubicBezTo>
                <a:close/>
                <a:moveTo>
                  <a:pt x="747" y="521"/>
                </a:moveTo>
                <a:cubicBezTo>
                  <a:pt x="737" y="521"/>
                  <a:pt x="730" y="528"/>
                  <a:pt x="730" y="538"/>
                </a:cubicBezTo>
                <a:cubicBezTo>
                  <a:pt x="730" y="547"/>
                  <a:pt x="737" y="555"/>
                  <a:pt x="747" y="555"/>
                </a:cubicBezTo>
                <a:cubicBezTo>
                  <a:pt x="756" y="555"/>
                  <a:pt x="764" y="547"/>
                  <a:pt x="764" y="538"/>
                </a:cubicBezTo>
                <a:cubicBezTo>
                  <a:pt x="764" y="528"/>
                  <a:pt x="756" y="521"/>
                  <a:pt x="747" y="521"/>
                </a:cubicBezTo>
                <a:close/>
                <a:moveTo>
                  <a:pt x="915" y="649"/>
                </a:moveTo>
                <a:cubicBezTo>
                  <a:pt x="901" y="649"/>
                  <a:pt x="891" y="660"/>
                  <a:pt x="891" y="673"/>
                </a:cubicBezTo>
                <a:cubicBezTo>
                  <a:pt x="891" y="686"/>
                  <a:pt x="901" y="697"/>
                  <a:pt x="915" y="697"/>
                </a:cubicBezTo>
                <a:cubicBezTo>
                  <a:pt x="928" y="697"/>
                  <a:pt x="939" y="686"/>
                  <a:pt x="939" y="673"/>
                </a:cubicBezTo>
                <a:cubicBezTo>
                  <a:pt x="939" y="660"/>
                  <a:pt x="928" y="649"/>
                  <a:pt x="915" y="649"/>
                </a:cubicBezTo>
                <a:close/>
                <a:moveTo>
                  <a:pt x="1074" y="788"/>
                </a:moveTo>
                <a:cubicBezTo>
                  <a:pt x="1057" y="788"/>
                  <a:pt x="1044" y="802"/>
                  <a:pt x="1044" y="818"/>
                </a:cubicBezTo>
                <a:cubicBezTo>
                  <a:pt x="1044" y="834"/>
                  <a:pt x="1057" y="848"/>
                  <a:pt x="1074" y="848"/>
                </a:cubicBezTo>
                <a:cubicBezTo>
                  <a:pt x="1090" y="848"/>
                  <a:pt x="1104" y="834"/>
                  <a:pt x="1104" y="818"/>
                </a:cubicBezTo>
                <a:cubicBezTo>
                  <a:pt x="1104" y="802"/>
                  <a:pt x="1090" y="788"/>
                  <a:pt x="1074" y="788"/>
                </a:cubicBezTo>
                <a:close/>
                <a:moveTo>
                  <a:pt x="1224" y="938"/>
                </a:moveTo>
                <a:cubicBezTo>
                  <a:pt x="1205" y="938"/>
                  <a:pt x="1190" y="954"/>
                  <a:pt x="1190" y="973"/>
                </a:cubicBezTo>
                <a:cubicBezTo>
                  <a:pt x="1190" y="992"/>
                  <a:pt x="1205" y="1007"/>
                  <a:pt x="1224" y="1007"/>
                </a:cubicBezTo>
                <a:cubicBezTo>
                  <a:pt x="1243" y="1007"/>
                  <a:pt x="1258" y="992"/>
                  <a:pt x="1258" y="973"/>
                </a:cubicBezTo>
                <a:cubicBezTo>
                  <a:pt x="1258" y="954"/>
                  <a:pt x="1243" y="938"/>
                  <a:pt x="1224" y="938"/>
                </a:cubicBezTo>
                <a:close/>
                <a:moveTo>
                  <a:pt x="1401" y="1136"/>
                </a:moveTo>
                <a:cubicBezTo>
                  <a:pt x="1401" y="1116"/>
                  <a:pt x="1384" y="1099"/>
                  <a:pt x="1364" y="1099"/>
                </a:cubicBezTo>
                <a:cubicBezTo>
                  <a:pt x="1343" y="1099"/>
                  <a:pt x="1327" y="1116"/>
                  <a:pt x="1327" y="1136"/>
                </a:cubicBezTo>
                <a:cubicBezTo>
                  <a:pt x="1327" y="1157"/>
                  <a:pt x="1343" y="1173"/>
                  <a:pt x="1364" y="1173"/>
                </a:cubicBezTo>
                <a:cubicBezTo>
                  <a:pt x="1384" y="1173"/>
                  <a:pt x="1401" y="1157"/>
                  <a:pt x="1401" y="1136"/>
                </a:cubicBezTo>
                <a:close/>
                <a:moveTo>
                  <a:pt x="1494" y="1267"/>
                </a:moveTo>
                <a:cubicBezTo>
                  <a:pt x="1471" y="1267"/>
                  <a:pt x="1453" y="1285"/>
                  <a:pt x="1453" y="1308"/>
                </a:cubicBezTo>
                <a:cubicBezTo>
                  <a:pt x="1453" y="1331"/>
                  <a:pt x="1471" y="1349"/>
                  <a:pt x="1494" y="1349"/>
                </a:cubicBezTo>
                <a:cubicBezTo>
                  <a:pt x="1516" y="1349"/>
                  <a:pt x="1535" y="1331"/>
                  <a:pt x="1535" y="1308"/>
                </a:cubicBezTo>
                <a:cubicBezTo>
                  <a:pt x="1535" y="1285"/>
                  <a:pt x="1516" y="1267"/>
                  <a:pt x="1494" y="1267"/>
                </a:cubicBezTo>
                <a:close/>
                <a:moveTo>
                  <a:pt x="1613" y="1441"/>
                </a:moveTo>
                <a:cubicBezTo>
                  <a:pt x="1587" y="1441"/>
                  <a:pt x="1566" y="1462"/>
                  <a:pt x="1566" y="1488"/>
                </a:cubicBezTo>
                <a:cubicBezTo>
                  <a:pt x="1566" y="1513"/>
                  <a:pt x="1587" y="1534"/>
                  <a:pt x="1613" y="1534"/>
                </a:cubicBezTo>
                <a:cubicBezTo>
                  <a:pt x="1638" y="1534"/>
                  <a:pt x="1659" y="1513"/>
                  <a:pt x="1659" y="1488"/>
                </a:cubicBezTo>
                <a:cubicBezTo>
                  <a:pt x="1659" y="1462"/>
                  <a:pt x="1638" y="1441"/>
                  <a:pt x="1613" y="1441"/>
                </a:cubicBezTo>
                <a:close/>
                <a:moveTo>
                  <a:pt x="1720" y="1727"/>
                </a:moveTo>
                <a:cubicBezTo>
                  <a:pt x="1750" y="1727"/>
                  <a:pt x="1773" y="1704"/>
                  <a:pt x="1773" y="1674"/>
                </a:cubicBezTo>
                <a:cubicBezTo>
                  <a:pt x="1773" y="1645"/>
                  <a:pt x="1750" y="1621"/>
                  <a:pt x="1720" y="1621"/>
                </a:cubicBezTo>
                <a:cubicBezTo>
                  <a:pt x="1691" y="1621"/>
                  <a:pt x="1667" y="1645"/>
                  <a:pt x="1667" y="1674"/>
                </a:cubicBezTo>
                <a:cubicBezTo>
                  <a:pt x="1667" y="1704"/>
                  <a:pt x="1691" y="1727"/>
                  <a:pt x="1720" y="1727"/>
                </a:cubicBezTo>
                <a:close/>
                <a:moveTo>
                  <a:pt x="1875" y="1867"/>
                </a:moveTo>
                <a:cubicBezTo>
                  <a:pt x="1875" y="1835"/>
                  <a:pt x="1849" y="1808"/>
                  <a:pt x="1816" y="1808"/>
                </a:cubicBezTo>
                <a:cubicBezTo>
                  <a:pt x="1784" y="1808"/>
                  <a:pt x="1758" y="1835"/>
                  <a:pt x="1758" y="1867"/>
                </a:cubicBezTo>
                <a:cubicBezTo>
                  <a:pt x="1758" y="1899"/>
                  <a:pt x="1784" y="1926"/>
                  <a:pt x="1816" y="1926"/>
                </a:cubicBezTo>
                <a:cubicBezTo>
                  <a:pt x="1849" y="1926"/>
                  <a:pt x="1875" y="1899"/>
                  <a:pt x="1875" y="1867"/>
                </a:cubicBezTo>
                <a:close/>
                <a:moveTo>
                  <a:pt x="1836" y="2065"/>
                </a:moveTo>
                <a:cubicBezTo>
                  <a:pt x="1836" y="2101"/>
                  <a:pt x="1865" y="2129"/>
                  <a:pt x="1900" y="2129"/>
                </a:cubicBezTo>
                <a:cubicBezTo>
                  <a:pt x="1936" y="2129"/>
                  <a:pt x="1964" y="2101"/>
                  <a:pt x="1964" y="2065"/>
                </a:cubicBezTo>
                <a:cubicBezTo>
                  <a:pt x="1964" y="2030"/>
                  <a:pt x="1936" y="2002"/>
                  <a:pt x="1900" y="2002"/>
                </a:cubicBezTo>
                <a:cubicBezTo>
                  <a:pt x="1865" y="2002"/>
                  <a:pt x="1836" y="2030"/>
                  <a:pt x="1836" y="2065"/>
                </a:cubicBezTo>
                <a:close/>
                <a:moveTo>
                  <a:pt x="1972" y="2202"/>
                </a:moveTo>
                <a:cubicBezTo>
                  <a:pt x="1935" y="2202"/>
                  <a:pt x="1906" y="2232"/>
                  <a:pt x="1906" y="2269"/>
                </a:cubicBezTo>
                <a:cubicBezTo>
                  <a:pt x="1906" y="2305"/>
                  <a:pt x="1935" y="2335"/>
                  <a:pt x="1972" y="2335"/>
                </a:cubicBezTo>
                <a:cubicBezTo>
                  <a:pt x="2008" y="2335"/>
                  <a:pt x="2038" y="2305"/>
                  <a:pt x="2038" y="2269"/>
                </a:cubicBezTo>
                <a:cubicBezTo>
                  <a:pt x="2038" y="2232"/>
                  <a:pt x="2008" y="2202"/>
                  <a:pt x="1972" y="2202"/>
                </a:cubicBezTo>
                <a:close/>
                <a:moveTo>
                  <a:pt x="2031" y="2410"/>
                </a:moveTo>
                <a:cubicBezTo>
                  <a:pt x="1994" y="2410"/>
                  <a:pt x="1965" y="2439"/>
                  <a:pt x="1965" y="2476"/>
                </a:cubicBezTo>
                <a:cubicBezTo>
                  <a:pt x="1965" y="2512"/>
                  <a:pt x="1994" y="2542"/>
                  <a:pt x="2031" y="2542"/>
                </a:cubicBezTo>
                <a:cubicBezTo>
                  <a:pt x="2067" y="2542"/>
                  <a:pt x="2097" y="2512"/>
                  <a:pt x="2097" y="2476"/>
                </a:cubicBezTo>
                <a:cubicBezTo>
                  <a:pt x="2097" y="2439"/>
                  <a:pt x="2067" y="2410"/>
                  <a:pt x="2031" y="2410"/>
                </a:cubicBezTo>
                <a:close/>
                <a:moveTo>
                  <a:pt x="2077" y="2621"/>
                </a:moveTo>
                <a:cubicBezTo>
                  <a:pt x="2041" y="2621"/>
                  <a:pt x="2012" y="2650"/>
                  <a:pt x="2012" y="2686"/>
                </a:cubicBezTo>
                <a:cubicBezTo>
                  <a:pt x="2012" y="2722"/>
                  <a:pt x="2041" y="2751"/>
                  <a:pt x="2077" y="2751"/>
                </a:cubicBezTo>
                <a:cubicBezTo>
                  <a:pt x="2113" y="2751"/>
                  <a:pt x="2142" y="2722"/>
                  <a:pt x="2142" y="2686"/>
                </a:cubicBezTo>
                <a:cubicBezTo>
                  <a:pt x="2142" y="2650"/>
                  <a:pt x="2113" y="2621"/>
                  <a:pt x="2077" y="2621"/>
                </a:cubicBezTo>
                <a:close/>
                <a:moveTo>
                  <a:pt x="2110" y="2836"/>
                </a:moveTo>
                <a:cubicBezTo>
                  <a:pt x="2075" y="2836"/>
                  <a:pt x="2047" y="2864"/>
                  <a:pt x="2047" y="2899"/>
                </a:cubicBezTo>
                <a:cubicBezTo>
                  <a:pt x="2047" y="2934"/>
                  <a:pt x="2075" y="2962"/>
                  <a:pt x="2110" y="2962"/>
                </a:cubicBezTo>
                <a:cubicBezTo>
                  <a:pt x="2145" y="2962"/>
                  <a:pt x="2173" y="2934"/>
                  <a:pt x="2173" y="2899"/>
                </a:cubicBezTo>
                <a:cubicBezTo>
                  <a:pt x="2173" y="2864"/>
                  <a:pt x="2145" y="2836"/>
                  <a:pt x="2110" y="2836"/>
                </a:cubicBezTo>
                <a:close/>
                <a:moveTo>
                  <a:pt x="2130" y="3054"/>
                </a:moveTo>
                <a:cubicBezTo>
                  <a:pt x="2097" y="3054"/>
                  <a:pt x="2071" y="3081"/>
                  <a:pt x="2071" y="3113"/>
                </a:cubicBezTo>
                <a:cubicBezTo>
                  <a:pt x="2071" y="3146"/>
                  <a:pt x="2097" y="3173"/>
                  <a:pt x="2130" y="3173"/>
                </a:cubicBezTo>
                <a:cubicBezTo>
                  <a:pt x="2163" y="3173"/>
                  <a:pt x="2189" y="3146"/>
                  <a:pt x="2189" y="3113"/>
                </a:cubicBezTo>
                <a:cubicBezTo>
                  <a:pt x="2189" y="3081"/>
                  <a:pt x="2163" y="3054"/>
                  <a:pt x="2130" y="3054"/>
                </a:cubicBezTo>
                <a:close/>
                <a:moveTo>
                  <a:pt x="2342" y="3263"/>
                </a:moveTo>
                <a:cubicBezTo>
                  <a:pt x="2306" y="3263"/>
                  <a:pt x="2277" y="3292"/>
                  <a:pt x="2277" y="3329"/>
                </a:cubicBezTo>
                <a:cubicBezTo>
                  <a:pt x="2277" y="3365"/>
                  <a:pt x="2306" y="3394"/>
                  <a:pt x="2342" y="3394"/>
                </a:cubicBezTo>
                <a:cubicBezTo>
                  <a:pt x="2378" y="3394"/>
                  <a:pt x="2408" y="3365"/>
                  <a:pt x="2408" y="3329"/>
                </a:cubicBezTo>
                <a:cubicBezTo>
                  <a:pt x="2408" y="3292"/>
                  <a:pt x="2378" y="3263"/>
                  <a:pt x="2342" y="3263"/>
                </a:cubicBezTo>
                <a:close/>
                <a:moveTo>
                  <a:pt x="2399" y="3544"/>
                </a:moveTo>
                <a:cubicBezTo>
                  <a:pt x="2399" y="3509"/>
                  <a:pt x="2371" y="3481"/>
                  <a:pt x="2336" y="3481"/>
                </a:cubicBezTo>
                <a:cubicBezTo>
                  <a:pt x="2301" y="3481"/>
                  <a:pt x="2273" y="3509"/>
                  <a:pt x="2273" y="3544"/>
                </a:cubicBezTo>
                <a:cubicBezTo>
                  <a:pt x="2273" y="3579"/>
                  <a:pt x="2301" y="3607"/>
                  <a:pt x="2336" y="3607"/>
                </a:cubicBezTo>
                <a:cubicBezTo>
                  <a:pt x="2371" y="3607"/>
                  <a:pt x="2399" y="3579"/>
                  <a:pt x="2399" y="3544"/>
                </a:cubicBezTo>
                <a:close/>
                <a:moveTo>
                  <a:pt x="2378" y="3759"/>
                </a:moveTo>
                <a:cubicBezTo>
                  <a:pt x="2378" y="3725"/>
                  <a:pt x="2351" y="3698"/>
                  <a:pt x="2317" y="3698"/>
                </a:cubicBezTo>
                <a:cubicBezTo>
                  <a:pt x="2283" y="3698"/>
                  <a:pt x="2256" y="3725"/>
                  <a:pt x="2256" y="3759"/>
                </a:cubicBezTo>
                <a:cubicBezTo>
                  <a:pt x="2256" y="3792"/>
                  <a:pt x="2283" y="3820"/>
                  <a:pt x="2317" y="3820"/>
                </a:cubicBezTo>
                <a:cubicBezTo>
                  <a:pt x="2351" y="3820"/>
                  <a:pt x="2378" y="3792"/>
                  <a:pt x="2378" y="3759"/>
                </a:cubicBezTo>
                <a:close/>
                <a:moveTo>
                  <a:pt x="2228" y="3972"/>
                </a:moveTo>
                <a:cubicBezTo>
                  <a:pt x="2228" y="4004"/>
                  <a:pt x="2254" y="4029"/>
                  <a:pt x="2286" y="4029"/>
                </a:cubicBezTo>
                <a:cubicBezTo>
                  <a:pt x="2318" y="4029"/>
                  <a:pt x="2344" y="4004"/>
                  <a:pt x="2344" y="3972"/>
                </a:cubicBezTo>
                <a:cubicBezTo>
                  <a:pt x="2344" y="3940"/>
                  <a:pt x="2318" y="3914"/>
                  <a:pt x="2286" y="3914"/>
                </a:cubicBezTo>
                <a:cubicBezTo>
                  <a:pt x="2254" y="3914"/>
                  <a:pt x="2228" y="3940"/>
                  <a:pt x="2228" y="3972"/>
                </a:cubicBezTo>
                <a:close/>
                <a:moveTo>
                  <a:pt x="2296" y="4183"/>
                </a:moveTo>
                <a:cubicBezTo>
                  <a:pt x="2296" y="4153"/>
                  <a:pt x="2272" y="4129"/>
                  <a:pt x="2242" y="4129"/>
                </a:cubicBezTo>
                <a:cubicBezTo>
                  <a:pt x="2213" y="4129"/>
                  <a:pt x="2189" y="4153"/>
                  <a:pt x="2189" y="4183"/>
                </a:cubicBezTo>
                <a:cubicBezTo>
                  <a:pt x="2189" y="4212"/>
                  <a:pt x="2213" y="4236"/>
                  <a:pt x="2242" y="4236"/>
                </a:cubicBezTo>
                <a:cubicBezTo>
                  <a:pt x="2272" y="4236"/>
                  <a:pt x="2296" y="4212"/>
                  <a:pt x="2296" y="4183"/>
                </a:cubicBezTo>
                <a:close/>
                <a:moveTo>
                  <a:pt x="2236" y="4391"/>
                </a:moveTo>
                <a:cubicBezTo>
                  <a:pt x="2236" y="4364"/>
                  <a:pt x="2214" y="4342"/>
                  <a:pt x="2187" y="4342"/>
                </a:cubicBezTo>
                <a:cubicBezTo>
                  <a:pt x="2160" y="4342"/>
                  <a:pt x="2138" y="4364"/>
                  <a:pt x="2138" y="4391"/>
                </a:cubicBezTo>
                <a:cubicBezTo>
                  <a:pt x="2138" y="4418"/>
                  <a:pt x="2160" y="4440"/>
                  <a:pt x="2187" y="4440"/>
                </a:cubicBezTo>
                <a:cubicBezTo>
                  <a:pt x="2214" y="4440"/>
                  <a:pt x="2236" y="4418"/>
                  <a:pt x="2236" y="4391"/>
                </a:cubicBezTo>
                <a:close/>
                <a:moveTo>
                  <a:pt x="2119" y="4640"/>
                </a:moveTo>
                <a:cubicBezTo>
                  <a:pt x="2143" y="4640"/>
                  <a:pt x="2163" y="4620"/>
                  <a:pt x="2163" y="4595"/>
                </a:cubicBezTo>
                <a:cubicBezTo>
                  <a:pt x="2163" y="4571"/>
                  <a:pt x="2143" y="4551"/>
                  <a:pt x="2119" y="4551"/>
                </a:cubicBezTo>
                <a:cubicBezTo>
                  <a:pt x="2094" y="4551"/>
                  <a:pt x="2074" y="4571"/>
                  <a:pt x="2074" y="4595"/>
                </a:cubicBezTo>
                <a:cubicBezTo>
                  <a:pt x="2074" y="4620"/>
                  <a:pt x="2094" y="4640"/>
                  <a:pt x="2119" y="4640"/>
                </a:cubicBezTo>
                <a:close/>
                <a:moveTo>
                  <a:pt x="2039" y="4835"/>
                </a:moveTo>
                <a:cubicBezTo>
                  <a:pt x="2061" y="4835"/>
                  <a:pt x="2079" y="4817"/>
                  <a:pt x="2079" y="4795"/>
                </a:cubicBezTo>
                <a:cubicBezTo>
                  <a:pt x="2079" y="4774"/>
                  <a:pt x="2061" y="4756"/>
                  <a:pt x="2039" y="4756"/>
                </a:cubicBezTo>
                <a:cubicBezTo>
                  <a:pt x="2018" y="4756"/>
                  <a:pt x="2000" y="4774"/>
                  <a:pt x="2000" y="4795"/>
                </a:cubicBezTo>
                <a:cubicBezTo>
                  <a:pt x="2000" y="4817"/>
                  <a:pt x="2018" y="4835"/>
                  <a:pt x="2039" y="4835"/>
                </a:cubicBezTo>
                <a:close/>
                <a:moveTo>
                  <a:pt x="1982" y="4991"/>
                </a:moveTo>
                <a:cubicBezTo>
                  <a:pt x="1982" y="4972"/>
                  <a:pt x="1967" y="4957"/>
                  <a:pt x="1948" y="4957"/>
                </a:cubicBezTo>
                <a:cubicBezTo>
                  <a:pt x="1930" y="4957"/>
                  <a:pt x="1915" y="4972"/>
                  <a:pt x="1915" y="4991"/>
                </a:cubicBezTo>
                <a:cubicBezTo>
                  <a:pt x="1915" y="5009"/>
                  <a:pt x="1930" y="5024"/>
                  <a:pt x="1948" y="5024"/>
                </a:cubicBezTo>
                <a:cubicBezTo>
                  <a:pt x="1967" y="5024"/>
                  <a:pt x="1982" y="5009"/>
                  <a:pt x="1982" y="4991"/>
                </a:cubicBezTo>
                <a:close/>
                <a:moveTo>
                  <a:pt x="1818" y="5180"/>
                </a:moveTo>
                <a:cubicBezTo>
                  <a:pt x="1818" y="5196"/>
                  <a:pt x="1831" y="5208"/>
                  <a:pt x="1846" y="5208"/>
                </a:cubicBezTo>
                <a:cubicBezTo>
                  <a:pt x="1862" y="5208"/>
                  <a:pt x="1874" y="5196"/>
                  <a:pt x="1874" y="5180"/>
                </a:cubicBezTo>
                <a:cubicBezTo>
                  <a:pt x="1874" y="5165"/>
                  <a:pt x="1862" y="5152"/>
                  <a:pt x="1846" y="5152"/>
                </a:cubicBezTo>
                <a:cubicBezTo>
                  <a:pt x="1831" y="5152"/>
                  <a:pt x="1818" y="5165"/>
                  <a:pt x="1818" y="5180"/>
                </a:cubicBezTo>
                <a:close/>
                <a:moveTo>
                  <a:pt x="1733" y="5385"/>
                </a:moveTo>
                <a:cubicBezTo>
                  <a:pt x="1745" y="5385"/>
                  <a:pt x="1755" y="5375"/>
                  <a:pt x="1755" y="5363"/>
                </a:cubicBezTo>
                <a:cubicBezTo>
                  <a:pt x="1755" y="5351"/>
                  <a:pt x="1745" y="5342"/>
                  <a:pt x="1733" y="5342"/>
                </a:cubicBezTo>
                <a:cubicBezTo>
                  <a:pt x="1721" y="5342"/>
                  <a:pt x="1711" y="5351"/>
                  <a:pt x="1711" y="5363"/>
                </a:cubicBezTo>
                <a:cubicBezTo>
                  <a:pt x="1711" y="5375"/>
                  <a:pt x="1721" y="5385"/>
                  <a:pt x="1733" y="5385"/>
                </a:cubicBezTo>
                <a:close/>
                <a:moveTo>
                  <a:pt x="1610" y="5525"/>
                </a:moveTo>
                <a:cubicBezTo>
                  <a:pt x="1601" y="5525"/>
                  <a:pt x="1594" y="5531"/>
                  <a:pt x="1594" y="5540"/>
                </a:cubicBezTo>
                <a:cubicBezTo>
                  <a:pt x="1594" y="5548"/>
                  <a:pt x="1601" y="5555"/>
                  <a:pt x="1610" y="5555"/>
                </a:cubicBezTo>
                <a:cubicBezTo>
                  <a:pt x="1618" y="5555"/>
                  <a:pt x="1625" y="5548"/>
                  <a:pt x="1625" y="5540"/>
                </a:cubicBezTo>
                <a:cubicBezTo>
                  <a:pt x="1625" y="5531"/>
                  <a:pt x="1618" y="5525"/>
                  <a:pt x="1610" y="5525"/>
                </a:cubicBezTo>
                <a:close/>
                <a:moveTo>
                  <a:pt x="1476" y="5700"/>
                </a:moveTo>
                <a:cubicBezTo>
                  <a:pt x="1471" y="5700"/>
                  <a:pt x="1467" y="5704"/>
                  <a:pt x="1467" y="5709"/>
                </a:cubicBezTo>
                <a:cubicBezTo>
                  <a:pt x="1467" y="5714"/>
                  <a:pt x="1471" y="5718"/>
                  <a:pt x="1476" y="5718"/>
                </a:cubicBezTo>
                <a:cubicBezTo>
                  <a:pt x="1481" y="5718"/>
                  <a:pt x="1485" y="5714"/>
                  <a:pt x="1485" y="5709"/>
                </a:cubicBezTo>
                <a:cubicBezTo>
                  <a:pt x="1485" y="5704"/>
                  <a:pt x="1481" y="5700"/>
                  <a:pt x="1476" y="5700"/>
                </a:cubicBezTo>
                <a:close/>
                <a:moveTo>
                  <a:pt x="1333" y="5865"/>
                </a:moveTo>
                <a:cubicBezTo>
                  <a:pt x="1330" y="5865"/>
                  <a:pt x="1328" y="5867"/>
                  <a:pt x="1328" y="5870"/>
                </a:cubicBezTo>
                <a:cubicBezTo>
                  <a:pt x="1328" y="5872"/>
                  <a:pt x="1330" y="5874"/>
                  <a:pt x="1333" y="5874"/>
                </a:cubicBezTo>
                <a:cubicBezTo>
                  <a:pt x="1335" y="5874"/>
                  <a:pt x="1337" y="5872"/>
                  <a:pt x="1337" y="5870"/>
                </a:cubicBezTo>
                <a:cubicBezTo>
                  <a:pt x="1337" y="5867"/>
                  <a:pt x="1335" y="5865"/>
                  <a:pt x="1333" y="5865"/>
                </a:cubicBezTo>
                <a:close/>
                <a:moveTo>
                  <a:pt x="1180" y="6020"/>
                </a:moveTo>
                <a:cubicBezTo>
                  <a:pt x="1179" y="6020"/>
                  <a:pt x="1178" y="6021"/>
                  <a:pt x="1178" y="6022"/>
                </a:cubicBezTo>
                <a:cubicBezTo>
                  <a:pt x="1178" y="6023"/>
                  <a:pt x="1179" y="6024"/>
                  <a:pt x="1180" y="6024"/>
                </a:cubicBezTo>
                <a:cubicBezTo>
                  <a:pt x="1182" y="6024"/>
                  <a:pt x="1183" y="6023"/>
                  <a:pt x="1183" y="6022"/>
                </a:cubicBezTo>
                <a:cubicBezTo>
                  <a:pt x="1183" y="6021"/>
                  <a:pt x="1182" y="6020"/>
                  <a:pt x="1180" y="6020"/>
                </a:cubicBezTo>
                <a:close/>
                <a:moveTo>
                  <a:pt x="1020" y="6164"/>
                </a:moveTo>
                <a:cubicBezTo>
                  <a:pt x="1019" y="6164"/>
                  <a:pt x="1018" y="6164"/>
                  <a:pt x="1018" y="6165"/>
                </a:cubicBezTo>
                <a:cubicBezTo>
                  <a:pt x="1018" y="6166"/>
                  <a:pt x="1019" y="6167"/>
                  <a:pt x="1020" y="6167"/>
                </a:cubicBezTo>
                <a:cubicBezTo>
                  <a:pt x="1020" y="6167"/>
                  <a:pt x="1021" y="6166"/>
                  <a:pt x="1021" y="6165"/>
                </a:cubicBezTo>
                <a:cubicBezTo>
                  <a:pt x="1021" y="6164"/>
                  <a:pt x="1020" y="6164"/>
                  <a:pt x="1020" y="6164"/>
                </a:cubicBezTo>
                <a:close/>
                <a:moveTo>
                  <a:pt x="301" y="18"/>
                </a:moveTo>
                <a:cubicBezTo>
                  <a:pt x="300" y="18"/>
                  <a:pt x="299" y="19"/>
                  <a:pt x="299" y="20"/>
                </a:cubicBezTo>
                <a:cubicBezTo>
                  <a:pt x="299" y="21"/>
                  <a:pt x="300" y="21"/>
                  <a:pt x="301" y="21"/>
                </a:cubicBezTo>
                <a:cubicBezTo>
                  <a:pt x="302" y="21"/>
                  <a:pt x="303" y="21"/>
                  <a:pt x="303" y="20"/>
                </a:cubicBezTo>
                <a:cubicBezTo>
                  <a:pt x="303" y="19"/>
                  <a:pt x="302" y="18"/>
                  <a:pt x="301" y="18"/>
                </a:cubicBezTo>
                <a:close/>
                <a:moveTo>
                  <a:pt x="491" y="120"/>
                </a:moveTo>
                <a:cubicBezTo>
                  <a:pt x="490" y="120"/>
                  <a:pt x="489" y="121"/>
                  <a:pt x="489" y="122"/>
                </a:cubicBezTo>
                <a:cubicBezTo>
                  <a:pt x="489" y="123"/>
                  <a:pt x="490" y="124"/>
                  <a:pt x="491" y="124"/>
                </a:cubicBezTo>
                <a:cubicBezTo>
                  <a:pt x="492" y="124"/>
                  <a:pt x="493" y="123"/>
                  <a:pt x="493" y="122"/>
                </a:cubicBezTo>
                <a:cubicBezTo>
                  <a:pt x="493" y="121"/>
                  <a:pt x="492" y="120"/>
                  <a:pt x="491" y="120"/>
                </a:cubicBezTo>
                <a:close/>
                <a:moveTo>
                  <a:pt x="674" y="233"/>
                </a:moveTo>
                <a:cubicBezTo>
                  <a:pt x="673" y="233"/>
                  <a:pt x="672" y="234"/>
                  <a:pt x="672" y="235"/>
                </a:cubicBezTo>
                <a:cubicBezTo>
                  <a:pt x="672" y="236"/>
                  <a:pt x="673" y="237"/>
                  <a:pt x="674" y="237"/>
                </a:cubicBezTo>
                <a:cubicBezTo>
                  <a:pt x="675" y="237"/>
                  <a:pt x="676" y="236"/>
                  <a:pt x="676" y="235"/>
                </a:cubicBezTo>
                <a:cubicBezTo>
                  <a:pt x="676" y="234"/>
                  <a:pt x="675" y="233"/>
                  <a:pt x="674" y="233"/>
                </a:cubicBezTo>
                <a:close/>
                <a:moveTo>
                  <a:pt x="851" y="355"/>
                </a:moveTo>
                <a:cubicBezTo>
                  <a:pt x="849" y="355"/>
                  <a:pt x="847" y="357"/>
                  <a:pt x="847" y="359"/>
                </a:cubicBezTo>
                <a:cubicBezTo>
                  <a:pt x="847" y="360"/>
                  <a:pt x="849" y="362"/>
                  <a:pt x="851" y="362"/>
                </a:cubicBezTo>
                <a:cubicBezTo>
                  <a:pt x="852" y="362"/>
                  <a:pt x="854" y="360"/>
                  <a:pt x="854" y="359"/>
                </a:cubicBezTo>
                <a:cubicBezTo>
                  <a:pt x="854" y="357"/>
                  <a:pt x="852" y="355"/>
                  <a:pt x="851" y="355"/>
                </a:cubicBezTo>
                <a:close/>
                <a:moveTo>
                  <a:pt x="1020" y="488"/>
                </a:moveTo>
                <a:cubicBezTo>
                  <a:pt x="1017" y="488"/>
                  <a:pt x="1015" y="490"/>
                  <a:pt x="1015" y="492"/>
                </a:cubicBezTo>
                <a:cubicBezTo>
                  <a:pt x="1015" y="495"/>
                  <a:pt x="1017" y="497"/>
                  <a:pt x="1020" y="497"/>
                </a:cubicBezTo>
                <a:cubicBezTo>
                  <a:pt x="1022" y="497"/>
                  <a:pt x="1024" y="495"/>
                  <a:pt x="1024" y="492"/>
                </a:cubicBezTo>
                <a:cubicBezTo>
                  <a:pt x="1024" y="490"/>
                  <a:pt x="1022" y="488"/>
                  <a:pt x="1020" y="488"/>
                </a:cubicBezTo>
                <a:close/>
                <a:moveTo>
                  <a:pt x="1180" y="627"/>
                </a:moveTo>
                <a:cubicBezTo>
                  <a:pt x="1176" y="627"/>
                  <a:pt x="1172" y="631"/>
                  <a:pt x="1172" y="635"/>
                </a:cubicBezTo>
                <a:cubicBezTo>
                  <a:pt x="1172" y="640"/>
                  <a:pt x="1176" y="644"/>
                  <a:pt x="1180" y="644"/>
                </a:cubicBezTo>
                <a:cubicBezTo>
                  <a:pt x="1185" y="644"/>
                  <a:pt x="1189" y="640"/>
                  <a:pt x="1189" y="635"/>
                </a:cubicBezTo>
                <a:cubicBezTo>
                  <a:pt x="1189" y="631"/>
                  <a:pt x="1185" y="627"/>
                  <a:pt x="1180" y="627"/>
                </a:cubicBezTo>
                <a:close/>
                <a:moveTo>
                  <a:pt x="1346" y="788"/>
                </a:moveTo>
                <a:cubicBezTo>
                  <a:pt x="1346" y="780"/>
                  <a:pt x="1340" y="775"/>
                  <a:pt x="1333" y="775"/>
                </a:cubicBezTo>
                <a:cubicBezTo>
                  <a:pt x="1325" y="775"/>
                  <a:pt x="1320" y="780"/>
                  <a:pt x="1320" y="788"/>
                </a:cubicBezTo>
                <a:cubicBezTo>
                  <a:pt x="1320" y="795"/>
                  <a:pt x="1325" y="801"/>
                  <a:pt x="1333" y="801"/>
                </a:cubicBezTo>
                <a:cubicBezTo>
                  <a:pt x="1340" y="801"/>
                  <a:pt x="1346" y="795"/>
                  <a:pt x="1346" y="788"/>
                </a:cubicBezTo>
                <a:close/>
                <a:moveTo>
                  <a:pt x="1476" y="969"/>
                </a:moveTo>
                <a:cubicBezTo>
                  <a:pt x="1487" y="969"/>
                  <a:pt x="1496" y="960"/>
                  <a:pt x="1496" y="949"/>
                </a:cubicBezTo>
                <a:cubicBezTo>
                  <a:pt x="1496" y="938"/>
                  <a:pt x="1487" y="929"/>
                  <a:pt x="1476" y="929"/>
                </a:cubicBezTo>
                <a:cubicBezTo>
                  <a:pt x="1465" y="929"/>
                  <a:pt x="1456" y="938"/>
                  <a:pt x="1456" y="949"/>
                </a:cubicBezTo>
                <a:cubicBezTo>
                  <a:pt x="1456" y="960"/>
                  <a:pt x="1465" y="969"/>
                  <a:pt x="1476" y="969"/>
                </a:cubicBezTo>
                <a:close/>
                <a:moveTo>
                  <a:pt x="1610" y="1144"/>
                </a:moveTo>
                <a:cubicBezTo>
                  <a:pt x="1624" y="1144"/>
                  <a:pt x="1636" y="1132"/>
                  <a:pt x="1636" y="1118"/>
                </a:cubicBezTo>
                <a:cubicBezTo>
                  <a:pt x="1636" y="1103"/>
                  <a:pt x="1624" y="1091"/>
                  <a:pt x="1610" y="1091"/>
                </a:cubicBezTo>
                <a:cubicBezTo>
                  <a:pt x="1595" y="1091"/>
                  <a:pt x="1583" y="1103"/>
                  <a:pt x="1583" y="1118"/>
                </a:cubicBezTo>
                <a:cubicBezTo>
                  <a:pt x="1583" y="1132"/>
                  <a:pt x="1595" y="1144"/>
                  <a:pt x="1610" y="1144"/>
                </a:cubicBezTo>
                <a:close/>
                <a:moveTo>
                  <a:pt x="1733" y="1325"/>
                </a:moveTo>
                <a:cubicBezTo>
                  <a:pt x="1750" y="1325"/>
                  <a:pt x="1764" y="1311"/>
                  <a:pt x="1764" y="1294"/>
                </a:cubicBezTo>
                <a:cubicBezTo>
                  <a:pt x="1764" y="1277"/>
                  <a:pt x="1750" y="1263"/>
                  <a:pt x="1733" y="1263"/>
                </a:cubicBezTo>
                <a:cubicBezTo>
                  <a:pt x="1716" y="1263"/>
                  <a:pt x="1702" y="1277"/>
                  <a:pt x="1702" y="1294"/>
                </a:cubicBezTo>
                <a:cubicBezTo>
                  <a:pt x="1702" y="1311"/>
                  <a:pt x="1716" y="1325"/>
                  <a:pt x="1733" y="1325"/>
                </a:cubicBezTo>
                <a:close/>
                <a:moveTo>
                  <a:pt x="1846" y="1512"/>
                </a:moveTo>
                <a:cubicBezTo>
                  <a:pt x="1865" y="1512"/>
                  <a:pt x="1881" y="1497"/>
                  <a:pt x="1881" y="1477"/>
                </a:cubicBezTo>
                <a:cubicBezTo>
                  <a:pt x="1881" y="1458"/>
                  <a:pt x="1865" y="1442"/>
                  <a:pt x="1846" y="1442"/>
                </a:cubicBezTo>
                <a:cubicBezTo>
                  <a:pt x="1827" y="1442"/>
                  <a:pt x="1811" y="1458"/>
                  <a:pt x="1811" y="1477"/>
                </a:cubicBezTo>
                <a:cubicBezTo>
                  <a:pt x="1811" y="1497"/>
                  <a:pt x="1827" y="1512"/>
                  <a:pt x="1846" y="1512"/>
                </a:cubicBezTo>
                <a:close/>
                <a:moveTo>
                  <a:pt x="1948" y="1705"/>
                </a:moveTo>
                <a:cubicBezTo>
                  <a:pt x="1969" y="1705"/>
                  <a:pt x="1986" y="1688"/>
                  <a:pt x="1986" y="1667"/>
                </a:cubicBezTo>
                <a:cubicBezTo>
                  <a:pt x="1986" y="1646"/>
                  <a:pt x="1969" y="1629"/>
                  <a:pt x="1948" y="1629"/>
                </a:cubicBezTo>
                <a:cubicBezTo>
                  <a:pt x="1928" y="1629"/>
                  <a:pt x="1911" y="1646"/>
                  <a:pt x="1911" y="1667"/>
                </a:cubicBezTo>
                <a:cubicBezTo>
                  <a:pt x="1911" y="1688"/>
                  <a:pt x="1928" y="1705"/>
                  <a:pt x="1948" y="1705"/>
                </a:cubicBezTo>
                <a:close/>
                <a:moveTo>
                  <a:pt x="2039" y="1904"/>
                </a:moveTo>
                <a:cubicBezTo>
                  <a:pt x="2062" y="1904"/>
                  <a:pt x="2081" y="1885"/>
                  <a:pt x="2081" y="1862"/>
                </a:cubicBezTo>
                <a:cubicBezTo>
                  <a:pt x="2081" y="1839"/>
                  <a:pt x="2062" y="1820"/>
                  <a:pt x="2039" y="1820"/>
                </a:cubicBezTo>
                <a:cubicBezTo>
                  <a:pt x="2016" y="1820"/>
                  <a:pt x="1998" y="1839"/>
                  <a:pt x="1998" y="1862"/>
                </a:cubicBezTo>
                <a:cubicBezTo>
                  <a:pt x="1998" y="1885"/>
                  <a:pt x="2016" y="1904"/>
                  <a:pt x="2039" y="1904"/>
                </a:cubicBezTo>
                <a:close/>
                <a:moveTo>
                  <a:pt x="2072" y="2062"/>
                </a:moveTo>
                <a:cubicBezTo>
                  <a:pt x="2072" y="2088"/>
                  <a:pt x="2093" y="2109"/>
                  <a:pt x="2119" y="2109"/>
                </a:cubicBezTo>
                <a:cubicBezTo>
                  <a:pt x="2145" y="2109"/>
                  <a:pt x="2166" y="2088"/>
                  <a:pt x="2166" y="2062"/>
                </a:cubicBezTo>
                <a:cubicBezTo>
                  <a:pt x="2166" y="2036"/>
                  <a:pt x="2145" y="2015"/>
                  <a:pt x="2119" y="2015"/>
                </a:cubicBezTo>
                <a:cubicBezTo>
                  <a:pt x="2093" y="2015"/>
                  <a:pt x="2072" y="2036"/>
                  <a:pt x="2072" y="2062"/>
                </a:cubicBezTo>
                <a:close/>
                <a:moveTo>
                  <a:pt x="2134" y="2267"/>
                </a:moveTo>
                <a:cubicBezTo>
                  <a:pt x="2134" y="2296"/>
                  <a:pt x="2157" y="2320"/>
                  <a:pt x="2187" y="2320"/>
                </a:cubicBezTo>
                <a:cubicBezTo>
                  <a:pt x="2216" y="2320"/>
                  <a:pt x="2240" y="2296"/>
                  <a:pt x="2240" y="2267"/>
                </a:cubicBezTo>
                <a:cubicBezTo>
                  <a:pt x="2240" y="2237"/>
                  <a:pt x="2216" y="2214"/>
                  <a:pt x="2187" y="2214"/>
                </a:cubicBezTo>
                <a:cubicBezTo>
                  <a:pt x="2157" y="2214"/>
                  <a:pt x="2134" y="2237"/>
                  <a:pt x="2134" y="2267"/>
                </a:cubicBezTo>
                <a:close/>
                <a:moveTo>
                  <a:pt x="2242" y="2416"/>
                </a:moveTo>
                <a:cubicBezTo>
                  <a:pt x="2210" y="2416"/>
                  <a:pt x="2184" y="2442"/>
                  <a:pt x="2184" y="2475"/>
                </a:cubicBezTo>
                <a:cubicBezTo>
                  <a:pt x="2184" y="2507"/>
                  <a:pt x="2210" y="2534"/>
                  <a:pt x="2242" y="2534"/>
                </a:cubicBezTo>
                <a:cubicBezTo>
                  <a:pt x="2275" y="2534"/>
                  <a:pt x="2301" y="2507"/>
                  <a:pt x="2301" y="2475"/>
                </a:cubicBezTo>
                <a:cubicBezTo>
                  <a:pt x="2301" y="2442"/>
                  <a:pt x="2275" y="2416"/>
                  <a:pt x="2242" y="2416"/>
                </a:cubicBezTo>
                <a:close/>
                <a:moveTo>
                  <a:pt x="2286" y="2622"/>
                </a:moveTo>
                <a:cubicBezTo>
                  <a:pt x="2251" y="2622"/>
                  <a:pt x="2223" y="2651"/>
                  <a:pt x="2223" y="2686"/>
                </a:cubicBezTo>
                <a:cubicBezTo>
                  <a:pt x="2223" y="2721"/>
                  <a:pt x="2251" y="2749"/>
                  <a:pt x="2286" y="2749"/>
                </a:cubicBezTo>
                <a:cubicBezTo>
                  <a:pt x="2321" y="2749"/>
                  <a:pt x="2349" y="2721"/>
                  <a:pt x="2349" y="2686"/>
                </a:cubicBezTo>
                <a:cubicBezTo>
                  <a:pt x="2349" y="2651"/>
                  <a:pt x="2321" y="2622"/>
                  <a:pt x="2286" y="2622"/>
                </a:cubicBezTo>
                <a:close/>
                <a:moveTo>
                  <a:pt x="2317" y="2833"/>
                </a:moveTo>
                <a:cubicBezTo>
                  <a:pt x="2281" y="2833"/>
                  <a:pt x="2252" y="2863"/>
                  <a:pt x="2252" y="2899"/>
                </a:cubicBezTo>
                <a:cubicBezTo>
                  <a:pt x="2252" y="2935"/>
                  <a:pt x="2281" y="2964"/>
                  <a:pt x="2317" y="2964"/>
                </a:cubicBezTo>
                <a:cubicBezTo>
                  <a:pt x="2353" y="2964"/>
                  <a:pt x="2383" y="2935"/>
                  <a:pt x="2383" y="2899"/>
                </a:cubicBezTo>
                <a:cubicBezTo>
                  <a:pt x="2383" y="2863"/>
                  <a:pt x="2353" y="2833"/>
                  <a:pt x="2317" y="2833"/>
                </a:cubicBezTo>
                <a:close/>
                <a:moveTo>
                  <a:pt x="2336" y="3047"/>
                </a:moveTo>
                <a:cubicBezTo>
                  <a:pt x="2299" y="3047"/>
                  <a:pt x="2270" y="3077"/>
                  <a:pt x="2270" y="3113"/>
                </a:cubicBezTo>
                <a:cubicBezTo>
                  <a:pt x="2270" y="3150"/>
                  <a:pt x="2299" y="3180"/>
                  <a:pt x="2336" y="3180"/>
                </a:cubicBezTo>
                <a:cubicBezTo>
                  <a:pt x="2373" y="3180"/>
                  <a:pt x="2402" y="3150"/>
                  <a:pt x="2402" y="3113"/>
                </a:cubicBezTo>
                <a:cubicBezTo>
                  <a:pt x="2402" y="3077"/>
                  <a:pt x="2373" y="3047"/>
                  <a:pt x="2336" y="3047"/>
                </a:cubicBezTo>
                <a:close/>
                <a:moveTo>
                  <a:pt x="2548" y="3267"/>
                </a:moveTo>
                <a:cubicBezTo>
                  <a:pt x="2514" y="3267"/>
                  <a:pt x="2486" y="3294"/>
                  <a:pt x="2486" y="3329"/>
                </a:cubicBezTo>
                <a:cubicBezTo>
                  <a:pt x="2486" y="3363"/>
                  <a:pt x="2514" y="3391"/>
                  <a:pt x="2548" y="3391"/>
                </a:cubicBezTo>
                <a:cubicBezTo>
                  <a:pt x="2582" y="3391"/>
                  <a:pt x="2610" y="3363"/>
                  <a:pt x="2610" y="3329"/>
                </a:cubicBezTo>
                <a:cubicBezTo>
                  <a:pt x="2610" y="3294"/>
                  <a:pt x="2582" y="3267"/>
                  <a:pt x="2548" y="3267"/>
                </a:cubicBezTo>
                <a:close/>
                <a:moveTo>
                  <a:pt x="2542" y="3479"/>
                </a:moveTo>
                <a:cubicBezTo>
                  <a:pt x="2506" y="3479"/>
                  <a:pt x="2477" y="3508"/>
                  <a:pt x="2477" y="3544"/>
                </a:cubicBezTo>
                <a:cubicBezTo>
                  <a:pt x="2477" y="3580"/>
                  <a:pt x="2506" y="3609"/>
                  <a:pt x="2542" y="3609"/>
                </a:cubicBezTo>
                <a:cubicBezTo>
                  <a:pt x="2578" y="3609"/>
                  <a:pt x="2607" y="3580"/>
                  <a:pt x="2607" y="3544"/>
                </a:cubicBezTo>
                <a:cubicBezTo>
                  <a:pt x="2607" y="3508"/>
                  <a:pt x="2578" y="3479"/>
                  <a:pt x="2542" y="3479"/>
                </a:cubicBezTo>
                <a:close/>
                <a:moveTo>
                  <a:pt x="2590" y="3759"/>
                </a:moveTo>
                <a:cubicBezTo>
                  <a:pt x="2590" y="3722"/>
                  <a:pt x="2561" y="3693"/>
                  <a:pt x="2524" y="3693"/>
                </a:cubicBezTo>
                <a:cubicBezTo>
                  <a:pt x="2488" y="3693"/>
                  <a:pt x="2458" y="3722"/>
                  <a:pt x="2458" y="3759"/>
                </a:cubicBezTo>
                <a:cubicBezTo>
                  <a:pt x="2458" y="3795"/>
                  <a:pt x="2488" y="3825"/>
                  <a:pt x="2524" y="3825"/>
                </a:cubicBezTo>
                <a:cubicBezTo>
                  <a:pt x="2561" y="3825"/>
                  <a:pt x="2590" y="3795"/>
                  <a:pt x="2590" y="3759"/>
                </a:cubicBezTo>
                <a:close/>
                <a:moveTo>
                  <a:pt x="2561" y="3972"/>
                </a:moveTo>
                <a:cubicBezTo>
                  <a:pt x="2561" y="3935"/>
                  <a:pt x="2531" y="3906"/>
                  <a:pt x="2495" y="3906"/>
                </a:cubicBezTo>
                <a:cubicBezTo>
                  <a:pt x="2458" y="3906"/>
                  <a:pt x="2428" y="3935"/>
                  <a:pt x="2428" y="3972"/>
                </a:cubicBezTo>
                <a:cubicBezTo>
                  <a:pt x="2428" y="4009"/>
                  <a:pt x="2458" y="4038"/>
                  <a:pt x="2495" y="4038"/>
                </a:cubicBezTo>
                <a:cubicBezTo>
                  <a:pt x="2531" y="4038"/>
                  <a:pt x="2561" y="4009"/>
                  <a:pt x="2561" y="3972"/>
                </a:cubicBezTo>
                <a:close/>
                <a:moveTo>
                  <a:pt x="2518" y="4183"/>
                </a:moveTo>
                <a:cubicBezTo>
                  <a:pt x="2518" y="4148"/>
                  <a:pt x="2489" y="4119"/>
                  <a:pt x="2453" y="4119"/>
                </a:cubicBezTo>
                <a:cubicBezTo>
                  <a:pt x="2418" y="4119"/>
                  <a:pt x="2389" y="4148"/>
                  <a:pt x="2389" y="4183"/>
                </a:cubicBezTo>
                <a:cubicBezTo>
                  <a:pt x="2389" y="4219"/>
                  <a:pt x="2418" y="4248"/>
                  <a:pt x="2453" y="4248"/>
                </a:cubicBezTo>
                <a:cubicBezTo>
                  <a:pt x="2489" y="4248"/>
                  <a:pt x="2518" y="4219"/>
                  <a:pt x="2518" y="4183"/>
                </a:cubicBezTo>
                <a:close/>
                <a:moveTo>
                  <a:pt x="2463" y="4392"/>
                </a:moveTo>
                <a:cubicBezTo>
                  <a:pt x="2463" y="4358"/>
                  <a:pt x="2435" y="4329"/>
                  <a:pt x="2400" y="4329"/>
                </a:cubicBezTo>
                <a:cubicBezTo>
                  <a:pt x="2366" y="4329"/>
                  <a:pt x="2338" y="4358"/>
                  <a:pt x="2338" y="4392"/>
                </a:cubicBezTo>
                <a:cubicBezTo>
                  <a:pt x="2338" y="4427"/>
                  <a:pt x="2366" y="4455"/>
                  <a:pt x="2400" y="4455"/>
                </a:cubicBezTo>
                <a:cubicBezTo>
                  <a:pt x="2435" y="4455"/>
                  <a:pt x="2463" y="4427"/>
                  <a:pt x="2463" y="4392"/>
                </a:cubicBezTo>
                <a:close/>
                <a:moveTo>
                  <a:pt x="2336" y="4657"/>
                </a:moveTo>
                <a:cubicBezTo>
                  <a:pt x="2369" y="4657"/>
                  <a:pt x="2395" y="4631"/>
                  <a:pt x="2395" y="4598"/>
                </a:cubicBezTo>
                <a:cubicBezTo>
                  <a:pt x="2395" y="4565"/>
                  <a:pt x="2369" y="4538"/>
                  <a:pt x="2336" y="4538"/>
                </a:cubicBezTo>
                <a:cubicBezTo>
                  <a:pt x="2303" y="4538"/>
                  <a:pt x="2277" y="4565"/>
                  <a:pt x="2277" y="4598"/>
                </a:cubicBezTo>
                <a:cubicBezTo>
                  <a:pt x="2277" y="4631"/>
                  <a:pt x="2303" y="4657"/>
                  <a:pt x="2336" y="4657"/>
                </a:cubicBezTo>
                <a:close/>
                <a:moveTo>
                  <a:pt x="2317" y="4800"/>
                </a:moveTo>
                <a:cubicBezTo>
                  <a:pt x="2317" y="4769"/>
                  <a:pt x="2292" y="4744"/>
                  <a:pt x="2261" y="4744"/>
                </a:cubicBezTo>
                <a:cubicBezTo>
                  <a:pt x="2230" y="4744"/>
                  <a:pt x="2205" y="4769"/>
                  <a:pt x="2205" y="4800"/>
                </a:cubicBezTo>
                <a:cubicBezTo>
                  <a:pt x="2205" y="4830"/>
                  <a:pt x="2230" y="4855"/>
                  <a:pt x="2261" y="4855"/>
                </a:cubicBezTo>
                <a:cubicBezTo>
                  <a:pt x="2292" y="4855"/>
                  <a:pt x="2317" y="4830"/>
                  <a:pt x="2317" y="4800"/>
                </a:cubicBezTo>
                <a:close/>
                <a:moveTo>
                  <a:pt x="2226" y="4997"/>
                </a:moveTo>
                <a:cubicBezTo>
                  <a:pt x="2226" y="4968"/>
                  <a:pt x="2203" y="4945"/>
                  <a:pt x="2174" y="4945"/>
                </a:cubicBezTo>
                <a:cubicBezTo>
                  <a:pt x="2145" y="4945"/>
                  <a:pt x="2122" y="4968"/>
                  <a:pt x="2122" y="4997"/>
                </a:cubicBezTo>
                <a:cubicBezTo>
                  <a:pt x="2122" y="5025"/>
                  <a:pt x="2145" y="5049"/>
                  <a:pt x="2174" y="5049"/>
                </a:cubicBezTo>
                <a:cubicBezTo>
                  <a:pt x="2203" y="5049"/>
                  <a:pt x="2226" y="5025"/>
                  <a:pt x="2226" y="4997"/>
                </a:cubicBezTo>
                <a:close/>
                <a:moveTo>
                  <a:pt x="2125" y="5189"/>
                </a:moveTo>
                <a:cubicBezTo>
                  <a:pt x="2125" y="5163"/>
                  <a:pt x="2103" y="5141"/>
                  <a:pt x="2077" y="5141"/>
                </a:cubicBezTo>
                <a:cubicBezTo>
                  <a:pt x="2050" y="5141"/>
                  <a:pt x="2029" y="5163"/>
                  <a:pt x="2029" y="5189"/>
                </a:cubicBezTo>
                <a:cubicBezTo>
                  <a:pt x="2029" y="5215"/>
                  <a:pt x="2050" y="5237"/>
                  <a:pt x="2077" y="5237"/>
                </a:cubicBezTo>
                <a:cubicBezTo>
                  <a:pt x="2103" y="5237"/>
                  <a:pt x="2125" y="5215"/>
                  <a:pt x="2125" y="5189"/>
                </a:cubicBezTo>
                <a:close/>
                <a:moveTo>
                  <a:pt x="1969" y="5332"/>
                </a:moveTo>
                <a:cubicBezTo>
                  <a:pt x="1945" y="5332"/>
                  <a:pt x="1926" y="5352"/>
                  <a:pt x="1926" y="5376"/>
                </a:cubicBezTo>
                <a:cubicBezTo>
                  <a:pt x="1926" y="5399"/>
                  <a:pt x="1945" y="5419"/>
                  <a:pt x="1969" y="5419"/>
                </a:cubicBezTo>
                <a:cubicBezTo>
                  <a:pt x="1993" y="5419"/>
                  <a:pt x="2013" y="5399"/>
                  <a:pt x="2013" y="5376"/>
                </a:cubicBezTo>
                <a:cubicBezTo>
                  <a:pt x="2013" y="5352"/>
                  <a:pt x="1993" y="5332"/>
                  <a:pt x="1969" y="5332"/>
                </a:cubicBezTo>
                <a:close/>
                <a:moveTo>
                  <a:pt x="1851" y="5518"/>
                </a:moveTo>
                <a:cubicBezTo>
                  <a:pt x="1830" y="5518"/>
                  <a:pt x="1813" y="5535"/>
                  <a:pt x="1813" y="5556"/>
                </a:cubicBezTo>
                <a:cubicBezTo>
                  <a:pt x="1813" y="5577"/>
                  <a:pt x="1830" y="5594"/>
                  <a:pt x="1851" y="5594"/>
                </a:cubicBezTo>
                <a:cubicBezTo>
                  <a:pt x="1872" y="5594"/>
                  <a:pt x="1890" y="5577"/>
                  <a:pt x="1890" y="5556"/>
                </a:cubicBezTo>
                <a:cubicBezTo>
                  <a:pt x="1890" y="5535"/>
                  <a:pt x="1872" y="5518"/>
                  <a:pt x="1851" y="5518"/>
                </a:cubicBezTo>
                <a:close/>
                <a:moveTo>
                  <a:pt x="1724" y="5697"/>
                </a:moveTo>
                <a:cubicBezTo>
                  <a:pt x="1706" y="5697"/>
                  <a:pt x="1691" y="5711"/>
                  <a:pt x="1691" y="5729"/>
                </a:cubicBezTo>
                <a:cubicBezTo>
                  <a:pt x="1691" y="5747"/>
                  <a:pt x="1706" y="5762"/>
                  <a:pt x="1724" y="5762"/>
                </a:cubicBezTo>
                <a:cubicBezTo>
                  <a:pt x="1742" y="5762"/>
                  <a:pt x="1756" y="5747"/>
                  <a:pt x="1756" y="5729"/>
                </a:cubicBezTo>
                <a:cubicBezTo>
                  <a:pt x="1756" y="5711"/>
                  <a:pt x="1742" y="5697"/>
                  <a:pt x="1724" y="5697"/>
                </a:cubicBezTo>
                <a:close/>
                <a:moveTo>
                  <a:pt x="1587" y="5868"/>
                </a:moveTo>
                <a:cubicBezTo>
                  <a:pt x="1572" y="5868"/>
                  <a:pt x="1559" y="5881"/>
                  <a:pt x="1559" y="5896"/>
                </a:cubicBezTo>
                <a:cubicBezTo>
                  <a:pt x="1559" y="5911"/>
                  <a:pt x="1572" y="5923"/>
                  <a:pt x="1587" y="5923"/>
                </a:cubicBezTo>
                <a:cubicBezTo>
                  <a:pt x="1602" y="5923"/>
                  <a:pt x="1614" y="5911"/>
                  <a:pt x="1614" y="5896"/>
                </a:cubicBezTo>
                <a:cubicBezTo>
                  <a:pt x="1614" y="5881"/>
                  <a:pt x="1602" y="5868"/>
                  <a:pt x="1587" y="5868"/>
                </a:cubicBezTo>
                <a:close/>
                <a:moveTo>
                  <a:pt x="1441" y="6033"/>
                </a:moveTo>
                <a:cubicBezTo>
                  <a:pt x="1429" y="6033"/>
                  <a:pt x="1420" y="6042"/>
                  <a:pt x="1420" y="6054"/>
                </a:cubicBezTo>
                <a:cubicBezTo>
                  <a:pt x="1420" y="6066"/>
                  <a:pt x="1429" y="6075"/>
                  <a:pt x="1441" y="6075"/>
                </a:cubicBezTo>
                <a:cubicBezTo>
                  <a:pt x="1453" y="6075"/>
                  <a:pt x="1462" y="6066"/>
                  <a:pt x="1462" y="6054"/>
                </a:cubicBezTo>
                <a:cubicBezTo>
                  <a:pt x="1462" y="6042"/>
                  <a:pt x="1453" y="6033"/>
                  <a:pt x="1441" y="6033"/>
                </a:cubicBezTo>
                <a:close/>
                <a:moveTo>
                  <a:pt x="1287" y="6189"/>
                </a:moveTo>
                <a:cubicBezTo>
                  <a:pt x="1278" y="6189"/>
                  <a:pt x="1271" y="6196"/>
                  <a:pt x="1271" y="6204"/>
                </a:cubicBezTo>
                <a:cubicBezTo>
                  <a:pt x="1271" y="6213"/>
                  <a:pt x="1278" y="6220"/>
                  <a:pt x="1287" y="6220"/>
                </a:cubicBezTo>
                <a:cubicBezTo>
                  <a:pt x="1295" y="6220"/>
                  <a:pt x="1302" y="6213"/>
                  <a:pt x="1302" y="6204"/>
                </a:cubicBezTo>
                <a:cubicBezTo>
                  <a:pt x="1302" y="6196"/>
                  <a:pt x="1295" y="6189"/>
                  <a:pt x="1287" y="6189"/>
                </a:cubicBezTo>
                <a:close/>
                <a:moveTo>
                  <a:pt x="1124" y="6336"/>
                </a:moveTo>
                <a:cubicBezTo>
                  <a:pt x="1119" y="6336"/>
                  <a:pt x="1114" y="6340"/>
                  <a:pt x="1114" y="6346"/>
                </a:cubicBezTo>
                <a:cubicBezTo>
                  <a:pt x="1114" y="6351"/>
                  <a:pt x="1119" y="6356"/>
                  <a:pt x="1124" y="6356"/>
                </a:cubicBezTo>
                <a:cubicBezTo>
                  <a:pt x="1129" y="6356"/>
                  <a:pt x="1134" y="6351"/>
                  <a:pt x="1134" y="6346"/>
                </a:cubicBezTo>
                <a:cubicBezTo>
                  <a:pt x="1134" y="6340"/>
                  <a:pt x="1129" y="6336"/>
                  <a:pt x="1124" y="6336"/>
                </a:cubicBezTo>
                <a:close/>
                <a:moveTo>
                  <a:pt x="954" y="6472"/>
                </a:moveTo>
                <a:cubicBezTo>
                  <a:pt x="951" y="6472"/>
                  <a:pt x="948" y="6475"/>
                  <a:pt x="948" y="6478"/>
                </a:cubicBezTo>
                <a:cubicBezTo>
                  <a:pt x="948" y="6481"/>
                  <a:pt x="951" y="6484"/>
                  <a:pt x="954" y="6484"/>
                </a:cubicBezTo>
                <a:cubicBezTo>
                  <a:pt x="957" y="6484"/>
                  <a:pt x="960" y="6481"/>
                  <a:pt x="960" y="6478"/>
                </a:cubicBezTo>
                <a:cubicBezTo>
                  <a:pt x="960" y="6475"/>
                  <a:pt x="957" y="6472"/>
                  <a:pt x="954" y="6472"/>
                </a:cubicBezTo>
                <a:close/>
                <a:moveTo>
                  <a:pt x="777" y="6598"/>
                </a:moveTo>
                <a:cubicBezTo>
                  <a:pt x="776" y="6598"/>
                  <a:pt x="774" y="6599"/>
                  <a:pt x="774" y="6601"/>
                </a:cubicBezTo>
                <a:cubicBezTo>
                  <a:pt x="774" y="6602"/>
                  <a:pt x="776" y="6604"/>
                  <a:pt x="777" y="6604"/>
                </a:cubicBezTo>
                <a:cubicBezTo>
                  <a:pt x="779" y="6604"/>
                  <a:pt x="780" y="6602"/>
                  <a:pt x="780" y="6601"/>
                </a:cubicBezTo>
                <a:cubicBezTo>
                  <a:pt x="780" y="6599"/>
                  <a:pt x="779" y="6598"/>
                  <a:pt x="777" y="6598"/>
                </a:cubicBezTo>
                <a:close/>
                <a:moveTo>
                  <a:pt x="777" y="58"/>
                </a:moveTo>
                <a:cubicBezTo>
                  <a:pt x="778" y="58"/>
                  <a:pt x="778" y="57"/>
                  <a:pt x="778" y="57"/>
                </a:cubicBezTo>
                <a:cubicBezTo>
                  <a:pt x="778" y="56"/>
                  <a:pt x="778" y="55"/>
                  <a:pt x="777" y="55"/>
                </a:cubicBezTo>
                <a:cubicBezTo>
                  <a:pt x="777" y="55"/>
                  <a:pt x="776" y="56"/>
                  <a:pt x="776" y="57"/>
                </a:cubicBezTo>
                <a:cubicBezTo>
                  <a:pt x="776" y="57"/>
                  <a:pt x="777" y="58"/>
                  <a:pt x="777" y="58"/>
                </a:cubicBezTo>
                <a:close/>
                <a:moveTo>
                  <a:pt x="954" y="181"/>
                </a:moveTo>
                <a:cubicBezTo>
                  <a:pt x="955" y="181"/>
                  <a:pt x="956" y="180"/>
                  <a:pt x="956" y="179"/>
                </a:cubicBezTo>
                <a:cubicBezTo>
                  <a:pt x="956" y="178"/>
                  <a:pt x="955" y="178"/>
                  <a:pt x="954" y="178"/>
                </a:cubicBezTo>
                <a:cubicBezTo>
                  <a:pt x="953" y="178"/>
                  <a:pt x="952" y="178"/>
                  <a:pt x="952" y="179"/>
                </a:cubicBezTo>
                <a:cubicBezTo>
                  <a:pt x="952" y="180"/>
                  <a:pt x="953" y="181"/>
                  <a:pt x="954" y="181"/>
                </a:cubicBezTo>
                <a:close/>
                <a:moveTo>
                  <a:pt x="1124" y="313"/>
                </a:moveTo>
                <a:cubicBezTo>
                  <a:pt x="1125" y="313"/>
                  <a:pt x="1126" y="313"/>
                  <a:pt x="1126" y="312"/>
                </a:cubicBezTo>
                <a:cubicBezTo>
                  <a:pt x="1126" y="311"/>
                  <a:pt x="1125" y="310"/>
                  <a:pt x="1124" y="310"/>
                </a:cubicBezTo>
                <a:cubicBezTo>
                  <a:pt x="1123" y="310"/>
                  <a:pt x="1122" y="311"/>
                  <a:pt x="1122" y="312"/>
                </a:cubicBezTo>
                <a:cubicBezTo>
                  <a:pt x="1122" y="313"/>
                  <a:pt x="1123" y="313"/>
                  <a:pt x="1124" y="313"/>
                </a:cubicBezTo>
                <a:close/>
                <a:moveTo>
                  <a:pt x="1287" y="455"/>
                </a:moveTo>
                <a:cubicBezTo>
                  <a:pt x="1288" y="455"/>
                  <a:pt x="1289" y="454"/>
                  <a:pt x="1289" y="453"/>
                </a:cubicBezTo>
                <a:cubicBezTo>
                  <a:pt x="1289" y="452"/>
                  <a:pt x="1288" y="451"/>
                  <a:pt x="1287" y="451"/>
                </a:cubicBezTo>
                <a:cubicBezTo>
                  <a:pt x="1285" y="451"/>
                  <a:pt x="1284" y="452"/>
                  <a:pt x="1284" y="453"/>
                </a:cubicBezTo>
                <a:cubicBezTo>
                  <a:pt x="1284" y="454"/>
                  <a:pt x="1285" y="455"/>
                  <a:pt x="1287" y="455"/>
                </a:cubicBezTo>
                <a:close/>
                <a:moveTo>
                  <a:pt x="1441" y="606"/>
                </a:moveTo>
                <a:cubicBezTo>
                  <a:pt x="1443" y="606"/>
                  <a:pt x="1444" y="605"/>
                  <a:pt x="1444" y="603"/>
                </a:cubicBezTo>
                <a:cubicBezTo>
                  <a:pt x="1444" y="602"/>
                  <a:pt x="1443" y="600"/>
                  <a:pt x="1441" y="600"/>
                </a:cubicBezTo>
                <a:cubicBezTo>
                  <a:pt x="1439" y="600"/>
                  <a:pt x="1438" y="602"/>
                  <a:pt x="1438" y="603"/>
                </a:cubicBezTo>
                <a:cubicBezTo>
                  <a:pt x="1438" y="605"/>
                  <a:pt x="1439" y="606"/>
                  <a:pt x="1441" y="606"/>
                </a:cubicBezTo>
                <a:close/>
                <a:moveTo>
                  <a:pt x="1587" y="766"/>
                </a:moveTo>
                <a:cubicBezTo>
                  <a:pt x="1589" y="766"/>
                  <a:pt x="1591" y="764"/>
                  <a:pt x="1591" y="762"/>
                </a:cubicBezTo>
                <a:cubicBezTo>
                  <a:pt x="1591" y="760"/>
                  <a:pt x="1589" y="758"/>
                  <a:pt x="1587" y="758"/>
                </a:cubicBezTo>
                <a:cubicBezTo>
                  <a:pt x="1585" y="758"/>
                  <a:pt x="1583" y="760"/>
                  <a:pt x="1583" y="762"/>
                </a:cubicBezTo>
                <a:cubicBezTo>
                  <a:pt x="1583" y="764"/>
                  <a:pt x="1585" y="766"/>
                  <a:pt x="1587" y="766"/>
                </a:cubicBezTo>
                <a:close/>
                <a:moveTo>
                  <a:pt x="1724" y="934"/>
                </a:moveTo>
                <a:cubicBezTo>
                  <a:pt x="1727" y="934"/>
                  <a:pt x="1729" y="931"/>
                  <a:pt x="1729" y="928"/>
                </a:cubicBezTo>
                <a:cubicBezTo>
                  <a:pt x="1729" y="925"/>
                  <a:pt x="1727" y="922"/>
                  <a:pt x="1724" y="922"/>
                </a:cubicBezTo>
                <a:cubicBezTo>
                  <a:pt x="1721" y="922"/>
                  <a:pt x="1718" y="925"/>
                  <a:pt x="1718" y="928"/>
                </a:cubicBezTo>
                <a:cubicBezTo>
                  <a:pt x="1718" y="931"/>
                  <a:pt x="1721" y="934"/>
                  <a:pt x="1724" y="934"/>
                </a:cubicBezTo>
                <a:close/>
                <a:moveTo>
                  <a:pt x="1851" y="1111"/>
                </a:moveTo>
                <a:cubicBezTo>
                  <a:pt x="1857" y="1111"/>
                  <a:pt x="1861" y="1107"/>
                  <a:pt x="1861" y="1102"/>
                </a:cubicBezTo>
                <a:cubicBezTo>
                  <a:pt x="1861" y="1096"/>
                  <a:pt x="1857" y="1092"/>
                  <a:pt x="1851" y="1092"/>
                </a:cubicBezTo>
                <a:cubicBezTo>
                  <a:pt x="1846" y="1092"/>
                  <a:pt x="1842" y="1096"/>
                  <a:pt x="1842" y="1102"/>
                </a:cubicBezTo>
                <a:cubicBezTo>
                  <a:pt x="1842" y="1107"/>
                  <a:pt x="1846" y="1111"/>
                  <a:pt x="1851" y="1111"/>
                </a:cubicBezTo>
                <a:close/>
                <a:moveTo>
                  <a:pt x="1969" y="1297"/>
                </a:moveTo>
                <a:cubicBezTo>
                  <a:pt x="1977" y="1297"/>
                  <a:pt x="1984" y="1290"/>
                  <a:pt x="1984" y="1282"/>
                </a:cubicBezTo>
                <a:cubicBezTo>
                  <a:pt x="1984" y="1274"/>
                  <a:pt x="1977" y="1267"/>
                  <a:pt x="1969" y="1267"/>
                </a:cubicBezTo>
                <a:cubicBezTo>
                  <a:pt x="1961" y="1267"/>
                  <a:pt x="1954" y="1274"/>
                  <a:pt x="1954" y="1282"/>
                </a:cubicBezTo>
                <a:cubicBezTo>
                  <a:pt x="1954" y="1290"/>
                  <a:pt x="1961" y="1297"/>
                  <a:pt x="1969" y="1297"/>
                </a:cubicBezTo>
                <a:close/>
                <a:moveTo>
                  <a:pt x="2077" y="1490"/>
                </a:moveTo>
                <a:cubicBezTo>
                  <a:pt x="2089" y="1490"/>
                  <a:pt x="2098" y="1480"/>
                  <a:pt x="2098" y="1468"/>
                </a:cubicBezTo>
                <a:cubicBezTo>
                  <a:pt x="2098" y="1457"/>
                  <a:pt x="2089" y="1447"/>
                  <a:pt x="2077" y="1447"/>
                </a:cubicBezTo>
                <a:cubicBezTo>
                  <a:pt x="2065" y="1447"/>
                  <a:pt x="2056" y="1457"/>
                  <a:pt x="2056" y="1468"/>
                </a:cubicBezTo>
                <a:cubicBezTo>
                  <a:pt x="2056" y="1480"/>
                  <a:pt x="2065" y="1490"/>
                  <a:pt x="2077" y="1490"/>
                </a:cubicBezTo>
                <a:close/>
                <a:moveTo>
                  <a:pt x="2174" y="1688"/>
                </a:moveTo>
                <a:cubicBezTo>
                  <a:pt x="2189" y="1688"/>
                  <a:pt x="2201" y="1676"/>
                  <a:pt x="2201" y="1661"/>
                </a:cubicBezTo>
                <a:cubicBezTo>
                  <a:pt x="2201" y="1646"/>
                  <a:pt x="2189" y="1633"/>
                  <a:pt x="2174" y="1633"/>
                </a:cubicBezTo>
                <a:cubicBezTo>
                  <a:pt x="2159" y="1633"/>
                  <a:pt x="2147" y="1646"/>
                  <a:pt x="2147" y="1661"/>
                </a:cubicBezTo>
                <a:cubicBezTo>
                  <a:pt x="2147" y="1676"/>
                  <a:pt x="2159" y="1688"/>
                  <a:pt x="2174" y="1688"/>
                </a:cubicBezTo>
                <a:close/>
                <a:moveTo>
                  <a:pt x="2261" y="1890"/>
                </a:moveTo>
                <a:cubicBezTo>
                  <a:pt x="2278" y="1890"/>
                  <a:pt x="2293" y="1876"/>
                  <a:pt x="2293" y="1858"/>
                </a:cubicBezTo>
                <a:cubicBezTo>
                  <a:pt x="2293" y="1840"/>
                  <a:pt x="2278" y="1826"/>
                  <a:pt x="2261" y="1826"/>
                </a:cubicBezTo>
                <a:cubicBezTo>
                  <a:pt x="2243" y="1826"/>
                  <a:pt x="2229" y="1840"/>
                  <a:pt x="2229" y="1858"/>
                </a:cubicBezTo>
                <a:cubicBezTo>
                  <a:pt x="2229" y="1876"/>
                  <a:pt x="2243" y="1890"/>
                  <a:pt x="2261" y="1890"/>
                </a:cubicBezTo>
                <a:close/>
                <a:moveTo>
                  <a:pt x="2336" y="2094"/>
                </a:moveTo>
                <a:cubicBezTo>
                  <a:pt x="2355" y="2094"/>
                  <a:pt x="2371" y="2079"/>
                  <a:pt x="2371" y="2060"/>
                </a:cubicBezTo>
                <a:cubicBezTo>
                  <a:pt x="2371" y="2040"/>
                  <a:pt x="2355" y="2025"/>
                  <a:pt x="2336" y="2025"/>
                </a:cubicBezTo>
                <a:cubicBezTo>
                  <a:pt x="2317" y="2025"/>
                  <a:pt x="2301" y="2040"/>
                  <a:pt x="2301" y="2060"/>
                </a:cubicBezTo>
                <a:cubicBezTo>
                  <a:pt x="2301" y="2079"/>
                  <a:pt x="2317" y="2094"/>
                  <a:pt x="2336" y="2094"/>
                </a:cubicBezTo>
                <a:close/>
                <a:moveTo>
                  <a:pt x="2400" y="2303"/>
                </a:moveTo>
                <a:cubicBezTo>
                  <a:pt x="2421" y="2303"/>
                  <a:pt x="2438" y="2286"/>
                  <a:pt x="2438" y="2265"/>
                </a:cubicBezTo>
                <a:cubicBezTo>
                  <a:pt x="2438" y="2244"/>
                  <a:pt x="2421" y="2228"/>
                  <a:pt x="2400" y="2228"/>
                </a:cubicBezTo>
                <a:cubicBezTo>
                  <a:pt x="2380" y="2228"/>
                  <a:pt x="2363" y="2244"/>
                  <a:pt x="2363" y="2265"/>
                </a:cubicBezTo>
                <a:cubicBezTo>
                  <a:pt x="2363" y="2286"/>
                  <a:pt x="2380" y="2303"/>
                  <a:pt x="2400" y="2303"/>
                </a:cubicBezTo>
                <a:close/>
                <a:moveTo>
                  <a:pt x="2412" y="2474"/>
                </a:moveTo>
                <a:cubicBezTo>
                  <a:pt x="2412" y="2497"/>
                  <a:pt x="2431" y="2515"/>
                  <a:pt x="2453" y="2515"/>
                </a:cubicBezTo>
                <a:cubicBezTo>
                  <a:pt x="2476" y="2515"/>
                  <a:pt x="2494" y="2497"/>
                  <a:pt x="2494" y="2474"/>
                </a:cubicBezTo>
                <a:cubicBezTo>
                  <a:pt x="2494" y="2451"/>
                  <a:pt x="2476" y="2433"/>
                  <a:pt x="2453" y="2433"/>
                </a:cubicBezTo>
                <a:cubicBezTo>
                  <a:pt x="2431" y="2433"/>
                  <a:pt x="2412" y="2451"/>
                  <a:pt x="2412" y="2474"/>
                </a:cubicBezTo>
                <a:close/>
                <a:moveTo>
                  <a:pt x="2449" y="2685"/>
                </a:moveTo>
                <a:cubicBezTo>
                  <a:pt x="2449" y="2711"/>
                  <a:pt x="2469" y="2731"/>
                  <a:pt x="2495" y="2731"/>
                </a:cubicBezTo>
                <a:cubicBezTo>
                  <a:pt x="2520" y="2731"/>
                  <a:pt x="2540" y="2711"/>
                  <a:pt x="2540" y="2685"/>
                </a:cubicBezTo>
                <a:cubicBezTo>
                  <a:pt x="2540" y="2660"/>
                  <a:pt x="2520" y="2640"/>
                  <a:pt x="2495" y="2640"/>
                </a:cubicBezTo>
                <a:cubicBezTo>
                  <a:pt x="2469" y="2640"/>
                  <a:pt x="2449" y="2660"/>
                  <a:pt x="2449" y="2685"/>
                </a:cubicBezTo>
                <a:close/>
                <a:moveTo>
                  <a:pt x="2524" y="2847"/>
                </a:moveTo>
                <a:cubicBezTo>
                  <a:pt x="2496" y="2847"/>
                  <a:pt x="2472" y="2870"/>
                  <a:pt x="2472" y="2899"/>
                </a:cubicBezTo>
                <a:cubicBezTo>
                  <a:pt x="2472" y="2927"/>
                  <a:pt x="2496" y="2951"/>
                  <a:pt x="2524" y="2951"/>
                </a:cubicBezTo>
                <a:cubicBezTo>
                  <a:pt x="2553" y="2951"/>
                  <a:pt x="2576" y="2927"/>
                  <a:pt x="2576" y="2899"/>
                </a:cubicBezTo>
                <a:cubicBezTo>
                  <a:pt x="2576" y="2870"/>
                  <a:pt x="2553" y="2847"/>
                  <a:pt x="2524" y="2847"/>
                </a:cubicBezTo>
                <a:close/>
                <a:moveTo>
                  <a:pt x="2484" y="3113"/>
                </a:moveTo>
                <a:cubicBezTo>
                  <a:pt x="2484" y="3145"/>
                  <a:pt x="2510" y="3171"/>
                  <a:pt x="2542" y="3171"/>
                </a:cubicBezTo>
                <a:cubicBezTo>
                  <a:pt x="2574" y="3171"/>
                  <a:pt x="2600" y="3145"/>
                  <a:pt x="2600" y="3113"/>
                </a:cubicBezTo>
                <a:cubicBezTo>
                  <a:pt x="2600" y="3082"/>
                  <a:pt x="2574" y="3056"/>
                  <a:pt x="2542" y="3056"/>
                </a:cubicBezTo>
                <a:cubicBezTo>
                  <a:pt x="2510" y="3056"/>
                  <a:pt x="2484" y="3082"/>
                  <a:pt x="2484" y="3113"/>
                </a:cubicBezTo>
                <a:close/>
                <a:moveTo>
                  <a:pt x="2754" y="3298"/>
                </a:moveTo>
                <a:cubicBezTo>
                  <a:pt x="2737" y="3298"/>
                  <a:pt x="2723" y="3312"/>
                  <a:pt x="2723" y="3329"/>
                </a:cubicBezTo>
                <a:cubicBezTo>
                  <a:pt x="2723" y="3346"/>
                  <a:pt x="2737" y="3360"/>
                  <a:pt x="2754" y="3360"/>
                </a:cubicBezTo>
                <a:cubicBezTo>
                  <a:pt x="2771" y="3360"/>
                  <a:pt x="2784" y="3346"/>
                  <a:pt x="2784" y="3329"/>
                </a:cubicBezTo>
                <a:cubicBezTo>
                  <a:pt x="2784" y="3312"/>
                  <a:pt x="2771" y="3298"/>
                  <a:pt x="2754" y="3298"/>
                </a:cubicBezTo>
                <a:close/>
                <a:moveTo>
                  <a:pt x="2748" y="3508"/>
                </a:moveTo>
                <a:cubicBezTo>
                  <a:pt x="2728" y="3508"/>
                  <a:pt x="2712" y="3524"/>
                  <a:pt x="2712" y="3544"/>
                </a:cubicBezTo>
                <a:cubicBezTo>
                  <a:pt x="2712" y="3564"/>
                  <a:pt x="2728" y="3580"/>
                  <a:pt x="2748" y="3580"/>
                </a:cubicBezTo>
                <a:cubicBezTo>
                  <a:pt x="2768" y="3580"/>
                  <a:pt x="2784" y="3564"/>
                  <a:pt x="2784" y="3544"/>
                </a:cubicBezTo>
                <a:cubicBezTo>
                  <a:pt x="2784" y="3524"/>
                  <a:pt x="2768" y="3508"/>
                  <a:pt x="2748" y="3508"/>
                </a:cubicBezTo>
                <a:close/>
                <a:moveTo>
                  <a:pt x="2731" y="3722"/>
                </a:moveTo>
                <a:cubicBezTo>
                  <a:pt x="2711" y="3722"/>
                  <a:pt x="2694" y="3738"/>
                  <a:pt x="2694" y="3759"/>
                </a:cubicBezTo>
                <a:cubicBezTo>
                  <a:pt x="2694" y="3779"/>
                  <a:pt x="2711" y="3796"/>
                  <a:pt x="2731" y="3796"/>
                </a:cubicBezTo>
                <a:cubicBezTo>
                  <a:pt x="2752" y="3796"/>
                  <a:pt x="2768" y="3779"/>
                  <a:pt x="2768" y="3759"/>
                </a:cubicBezTo>
                <a:cubicBezTo>
                  <a:pt x="2768" y="3738"/>
                  <a:pt x="2752" y="3722"/>
                  <a:pt x="2731" y="3722"/>
                </a:cubicBezTo>
                <a:close/>
                <a:moveTo>
                  <a:pt x="2703" y="3931"/>
                </a:moveTo>
                <a:cubicBezTo>
                  <a:pt x="2680" y="3931"/>
                  <a:pt x="2662" y="3950"/>
                  <a:pt x="2662" y="3972"/>
                </a:cubicBezTo>
                <a:cubicBezTo>
                  <a:pt x="2662" y="3995"/>
                  <a:pt x="2680" y="4013"/>
                  <a:pt x="2703" y="4013"/>
                </a:cubicBezTo>
                <a:cubicBezTo>
                  <a:pt x="2726" y="4013"/>
                  <a:pt x="2744" y="3995"/>
                  <a:pt x="2744" y="3972"/>
                </a:cubicBezTo>
                <a:cubicBezTo>
                  <a:pt x="2744" y="3950"/>
                  <a:pt x="2726" y="3931"/>
                  <a:pt x="2703" y="3931"/>
                </a:cubicBezTo>
                <a:close/>
                <a:moveTo>
                  <a:pt x="2664" y="4142"/>
                </a:moveTo>
                <a:cubicBezTo>
                  <a:pt x="2641" y="4142"/>
                  <a:pt x="2622" y="4161"/>
                  <a:pt x="2622" y="4184"/>
                </a:cubicBezTo>
                <a:cubicBezTo>
                  <a:pt x="2622" y="4207"/>
                  <a:pt x="2641" y="4226"/>
                  <a:pt x="2664" y="4226"/>
                </a:cubicBezTo>
                <a:cubicBezTo>
                  <a:pt x="2687" y="4226"/>
                  <a:pt x="2705" y="4207"/>
                  <a:pt x="2705" y="4184"/>
                </a:cubicBezTo>
                <a:cubicBezTo>
                  <a:pt x="2705" y="4161"/>
                  <a:pt x="2687" y="4142"/>
                  <a:pt x="2664" y="4142"/>
                </a:cubicBezTo>
                <a:close/>
                <a:moveTo>
                  <a:pt x="2613" y="4351"/>
                </a:moveTo>
                <a:cubicBezTo>
                  <a:pt x="2590" y="4351"/>
                  <a:pt x="2571" y="4370"/>
                  <a:pt x="2571" y="4394"/>
                </a:cubicBezTo>
                <a:cubicBezTo>
                  <a:pt x="2571" y="4417"/>
                  <a:pt x="2590" y="4436"/>
                  <a:pt x="2613" y="4436"/>
                </a:cubicBezTo>
                <a:cubicBezTo>
                  <a:pt x="2637" y="4436"/>
                  <a:pt x="2656" y="4417"/>
                  <a:pt x="2656" y="4394"/>
                </a:cubicBezTo>
                <a:cubicBezTo>
                  <a:pt x="2656" y="4370"/>
                  <a:pt x="2637" y="4351"/>
                  <a:pt x="2613" y="4351"/>
                </a:cubicBezTo>
                <a:close/>
                <a:moveTo>
                  <a:pt x="2552" y="4557"/>
                </a:moveTo>
                <a:cubicBezTo>
                  <a:pt x="2528" y="4557"/>
                  <a:pt x="2509" y="4576"/>
                  <a:pt x="2509" y="4600"/>
                </a:cubicBezTo>
                <a:cubicBezTo>
                  <a:pt x="2509" y="4624"/>
                  <a:pt x="2528" y="4643"/>
                  <a:pt x="2552" y="4643"/>
                </a:cubicBezTo>
                <a:cubicBezTo>
                  <a:pt x="2576" y="4643"/>
                  <a:pt x="2596" y="4624"/>
                  <a:pt x="2596" y="4600"/>
                </a:cubicBezTo>
                <a:cubicBezTo>
                  <a:pt x="2596" y="4576"/>
                  <a:pt x="2576" y="4557"/>
                  <a:pt x="2552" y="4557"/>
                </a:cubicBezTo>
                <a:close/>
                <a:moveTo>
                  <a:pt x="2480" y="4761"/>
                </a:moveTo>
                <a:cubicBezTo>
                  <a:pt x="2457" y="4761"/>
                  <a:pt x="2439" y="4780"/>
                  <a:pt x="2439" y="4803"/>
                </a:cubicBezTo>
                <a:cubicBezTo>
                  <a:pt x="2439" y="4826"/>
                  <a:pt x="2457" y="4845"/>
                  <a:pt x="2480" y="4845"/>
                </a:cubicBezTo>
                <a:cubicBezTo>
                  <a:pt x="2503" y="4845"/>
                  <a:pt x="2522" y="4826"/>
                  <a:pt x="2522" y="4803"/>
                </a:cubicBezTo>
                <a:cubicBezTo>
                  <a:pt x="2522" y="4780"/>
                  <a:pt x="2503" y="4761"/>
                  <a:pt x="2480" y="4761"/>
                </a:cubicBezTo>
                <a:close/>
                <a:moveTo>
                  <a:pt x="2398" y="4961"/>
                </a:moveTo>
                <a:cubicBezTo>
                  <a:pt x="2375" y="4961"/>
                  <a:pt x="2357" y="4979"/>
                  <a:pt x="2357" y="5002"/>
                </a:cubicBezTo>
                <a:cubicBezTo>
                  <a:pt x="2357" y="5025"/>
                  <a:pt x="2375" y="5043"/>
                  <a:pt x="2398" y="5043"/>
                </a:cubicBezTo>
                <a:cubicBezTo>
                  <a:pt x="2421" y="5043"/>
                  <a:pt x="2439" y="5025"/>
                  <a:pt x="2439" y="5002"/>
                </a:cubicBezTo>
                <a:cubicBezTo>
                  <a:pt x="2439" y="4979"/>
                  <a:pt x="2421" y="4961"/>
                  <a:pt x="2398" y="4961"/>
                </a:cubicBezTo>
                <a:close/>
                <a:moveTo>
                  <a:pt x="2305" y="5157"/>
                </a:moveTo>
                <a:cubicBezTo>
                  <a:pt x="2283" y="5157"/>
                  <a:pt x="2265" y="5175"/>
                  <a:pt x="2265" y="5197"/>
                </a:cubicBezTo>
                <a:cubicBezTo>
                  <a:pt x="2265" y="5219"/>
                  <a:pt x="2283" y="5236"/>
                  <a:pt x="2305" y="5236"/>
                </a:cubicBezTo>
                <a:cubicBezTo>
                  <a:pt x="2327" y="5236"/>
                  <a:pt x="2345" y="5219"/>
                  <a:pt x="2345" y="5197"/>
                </a:cubicBezTo>
                <a:cubicBezTo>
                  <a:pt x="2345" y="5175"/>
                  <a:pt x="2327" y="5157"/>
                  <a:pt x="2305" y="5157"/>
                </a:cubicBezTo>
                <a:close/>
                <a:moveTo>
                  <a:pt x="2202" y="5348"/>
                </a:moveTo>
                <a:cubicBezTo>
                  <a:pt x="2182" y="5348"/>
                  <a:pt x="2165" y="5365"/>
                  <a:pt x="2165" y="5386"/>
                </a:cubicBezTo>
                <a:cubicBezTo>
                  <a:pt x="2165" y="5407"/>
                  <a:pt x="2182" y="5424"/>
                  <a:pt x="2202" y="5424"/>
                </a:cubicBezTo>
                <a:cubicBezTo>
                  <a:pt x="2223" y="5424"/>
                  <a:pt x="2240" y="5407"/>
                  <a:pt x="2240" y="5386"/>
                </a:cubicBezTo>
                <a:cubicBezTo>
                  <a:pt x="2240" y="5365"/>
                  <a:pt x="2223" y="5348"/>
                  <a:pt x="2202" y="5348"/>
                </a:cubicBezTo>
                <a:close/>
                <a:moveTo>
                  <a:pt x="2090" y="5534"/>
                </a:moveTo>
                <a:cubicBezTo>
                  <a:pt x="2070" y="5534"/>
                  <a:pt x="2055" y="5550"/>
                  <a:pt x="2055" y="5570"/>
                </a:cubicBezTo>
                <a:cubicBezTo>
                  <a:pt x="2055" y="5589"/>
                  <a:pt x="2070" y="5605"/>
                  <a:pt x="2090" y="5605"/>
                </a:cubicBezTo>
                <a:cubicBezTo>
                  <a:pt x="2109" y="5605"/>
                  <a:pt x="2125" y="5589"/>
                  <a:pt x="2125" y="5570"/>
                </a:cubicBezTo>
                <a:cubicBezTo>
                  <a:pt x="2125" y="5550"/>
                  <a:pt x="2109" y="5534"/>
                  <a:pt x="2090" y="5534"/>
                </a:cubicBezTo>
                <a:close/>
                <a:moveTo>
                  <a:pt x="1968" y="5714"/>
                </a:moveTo>
                <a:cubicBezTo>
                  <a:pt x="1950" y="5714"/>
                  <a:pt x="1935" y="5729"/>
                  <a:pt x="1935" y="5747"/>
                </a:cubicBezTo>
                <a:cubicBezTo>
                  <a:pt x="1935" y="5765"/>
                  <a:pt x="1950" y="5780"/>
                  <a:pt x="1968" y="5780"/>
                </a:cubicBezTo>
                <a:cubicBezTo>
                  <a:pt x="1986" y="5780"/>
                  <a:pt x="2001" y="5765"/>
                  <a:pt x="2001" y="5747"/>
                </a:cubicBezTo>
                <a:cubicBezTo>
                  <a:pt x="2001" y="5729"/>
                  <a:pt x="1986" y="5714"/>
                  <a:pt x="1968" y="5714"/>
                </a:cubicBezTo>
                <a:close/>
                <a:moveTo>
                  <a:pt x="1837" y="5888"/>
                </a:moveTo>
                <a:cubicBezTo>
                  <a:pt x="1820" y="5888"/>
                  <a:pt x="1807" y="5901"/>
                  <a:pt x="1807" y="5918"/>
                </a:cubicBezTo>
                <a:cubicBezTo>
                  <a:pt x="1807" y="5935"/>
                  <a:pt x="1820" y="5948"/>
                  <a:pt x="1837" y="5948"/>
                </a:cubicBezTo>
                <a:cubicBezTo>
                  <a:pt x="1853" y="5948"/>
                  <a:pt x="1867" y="5935"/>
                  <a:pt x="1867" y="5918"/>
                </a:cubicBezTo>
                <a:cubicBezTo>
                  <a:pt x="1867" y="5901"/>
                  <a:pt x="1853" y="5888"/>
                  <a:pt x="1837" y="5888"/>
                </a:cubicBezTo>
                <a:close/>
                <a:moveTo>
                  <a:pt x="1697" y="6057"/>
                </a:moveTo>
                <a:cubicBezTo>
                  <a:pt x="1683" y="6057"/>
                  <a:pt x="1672" y="6068"/>
                  <a:pt x="1672" y="6082"/>
                </a:cubicBezTo>
                <a:cubicBezTo>
                  <a:pt x="1672" y="6096"/>
                  <a:pt x="1683" y="6107"/>
                  <a:pt x="1697" y="6107"/>
                </a:cubicBezTo>
                <a:cubicBezTo>
                  <a:pt x="1711" y="6107"/>
                  <a:pt x="1722" y="6096"/>
                  <a:pt x="1722" y="6082"/>
                </a:cubicBezTo>
                <a:cubicBezTo>
                  <a:pt x="1722" y="6068"/>
                  <a:pt x="1711" y="6057"/>
                  <a:pt x="1697" y="6057"/>
                </a:cubicBezTo>
                <a:close/>
                <a:moveTo>
                  <a:pt x="1549" y="6217"/>
                </a:moveTo>
                <a:cubicBezTo>
                  <a:pt x="1537" y="6217"/>
                  <a:pt x="1527" y="6226"/>
                  <a:pt x="1527" y="6238"/>
                </a:cubicBezTo>
                <a:cubicBezTo>
                  <a:pt x="1527" y="6250"/>
                  <a:pt x="1537" y="6259"/>
                  <a:pt x="1549" y="6259"/>
                </a:cubicBezTo>
                <a:cubicBezTo>
                  <a:pt x="1560" y="6259"/>
                  <a:pt x="1570" y="6250"/>
                  <a:pt x="1570" y="6238"/>
                </a:cubicBezTo>
                <a:cubicBezTo>
                  <a:pt x="1570" y="6226"/>
                  <a:pt x="1560" y="6217"/>
                  <a:pt x="1549" y="6217"/>
                </a:cubicBezTo>
                <a:close/>
                <a:moveTo>
                  <a:pt x="1392" y="6368"/>
                </a:moveTo>
                <a:cubicBezTo>
                  <a:pt x="1382" y="6368"/>
                  <a:pt x="1374" y="6376"/>
                  <a:pt x="1374" y="6386"/>
                </a:cubicBezTo>
                <a:cubicBezTo>
                  <a:pt x="1374" y="6396"/>
                  <a:pt x="1382" y="6404"/>
                  <a:pt x="1392" y="6404"/>
                </a:cubicBezTo>
                <a:cubicBezTo>
                  <a:pt x="1402" y="6404"/>
                  <a:pt x="1411" y="6396"/>
                  <a:pt x="1411" y="6386"/>
                </a:cubicBezTo>
                <a:cubicBezTo>
                  <a:pt x="1411" y="6376"/>
                  <a:pt x="1402" y="6368"/>
                  <a:pt x="1392" y="6368"/>
                </a:cubicBezTo>
                <a:close/>
                <a:moveTo>
                  <a:pt x="1229" y="6510"/>
                </a:moveTo>
                <a:cubicBezTo>
                  <a:pt x="1220" y="6510"/>
                  <a:pt x="1213" y="6517"/>
                  <a:pt x="1213" y="6526"/>
                </a:cubicBezTo>
                <a:cubicBezTo>
                  <a:pt x="1213" y="6535"/>
                  <a:pt x="1220" y="6542"/>
                  <a:pt x="1229" y="6542"/>
                </a:cubicBezTo>
                <a:cubicBezTo>
                  <a:pt x="1237" y="6542"/>
                  <a:pt x="1245" y="6535"/>
                  <a:pt x="1245" y="6526"/>
                </a:cubicBezTo>
                <a:cubicBezTo>
                  <a:pt x="1245" y="6517"/>
                  <a:pt x="1237" y="6510"/>
                  <a:pt x="1229" y="6510"/>
                </a:cubicBezTo>
                <a:close/>
                <a:moveTo>
                  <a:pt x="1058" y="6646"/>
                </a:moveTo>
                <a:cubicBezTo>
                  <a:pt x="1052" y="6646"/>
                  <a:pt x="1047" y="6651"/>
                  <a:pt x="1047" y="6657"/>
                </a:cubicBezTo>
                <a:cubicBezTo>
                  <a:pt x="1047" y="6663"/>
                  <a:pt x="1052" y="6668"/>
                  <a:pt x="1058" y="6668"/>
                </a:cubicBezTo>
                <a:cubicBezTo>
                  <a:pt x="1064" y="6668"/>
                  <a:pt x="1069" y="6663"/>
                  <a:pt x="1069" y="6657"/>
                </a:cubicBezTo>
                <a:cubicBezTo>
                  <a:pt x="1069" y="6651"/>
                  <a:pt x="1064" y="6646"/>
                  <a:pt x="1058" y="6646"/>
                </a:cubicBezTo>
                <a:close/>
                <a:moveTo>
                  <a:pt x="880" y="6772"/>
                </a:moveTo>
                <a:cubicBezTo>
                  <a:pt x="876" y="6772"/>
                  <a:pt x="873" y="6775"/>
                  <a:pt x="873" y="6779"/>
                </a:cubicBezTo>
                <a:cubicBezTo>
                  <a:pt x="873" y="6783"/>
                  <a:pt x="876" y="6787"/>
                  <a:pt x="880" y="6787"/>
                </a:cubicBezTo>
                <a:cubicBezTo>
                  <a:pt x="884" y="6787"/>
                  <a:pt x="888" y="6783"/>
                  <a:pt x="888" y="6779"/>
                </a:cubicBezTo>
                <a:cubicBezTo>
                  <a:pt x="888" y="6775"/>
                  <a:pt x="884" y="6772"/>
                  <a:pt x="880" y="6772"/>
                </a:cubicBezTo>
                <a:close/>
                <a:moveTo>
                  <a:pt x="697" y="6887"/>
                </a:moveTo>
                <a:cubicBezTo>
                  <a:pt x="694" y="6887"/>
                  <a:pt x="692" y="6889"/>
                  <a:pt x="692" y="6892"/>
                </a:cubicBezTo>
                <a:cubicBezTo>
                  <a:pt x="692" y="6894"/>
                  <a:pt x="694" y="6896"/>
                  <a:pt x="697" y="6896"/>
                </a:cubicBezTo>
                <a:cubicBezTo>
                  <a:pt x="699" y="6896"/>
                  <a:pt x="701" y="6894"/>
                  <a:pt x="701" y="6892"/>
                </a:cubicBezTo>
                <a:cubicBezTo>
                  <a:pt x="701" y="6889"/>
                  <a:pt x="699" y="6887"/>
                  <a:pt x="697" y="6887"/>
                </a:cubicBezTo>
                <a:close/>
                <a:moveTo>
                  <a:pt x="1058" y="1"/>
                </a:moveTo>
                <a:cubicBezTo>
                  <a:pt x="1058" y="1"/>
                  <a:pt x="1058" y="0"/>
                  <a:pt x="1058" y="0"/>
                </a:cubicBezTo>
                <a:cubicBezTo>
                  <a:pt x="1058" y="0"/>
                  <a:pt x="1058" y="0"/>
                  <a:pt x="1058" y="0"/>
                </a:cubicBezTo>
                <a:cubicBezTo>
                  <a:pt x="1057" y="0"/>
                  <a:pt x="1057" y="0"/>
                  <a:pt x="1057" y="0"/>
                </a:cubicBezTo>
                <a:cubicBezTo>
                  <a:pt x="1057" y="0"/>
                  <a:pt x="1057" y="1"/>
                  <a:pt x="1058" y="1"/>
                </a:cubicBezTo>
                <a:close/>
                <a:moveTo>
                  <a:pt x="1229" y="132"/>
                </a:moveTo>
                <a:cubicBezTo>
                  <a:pt x="1229" y="132"/>
                  <a:pt x="1229" y="132"/>
                  <a:pt x="1229" y="131"/>
                </a:cubicBezTo>
                <a:cubicBezTo>
                  <a:pt x="1229" y="131"/>
                  <a:pt x="1229" y="131"/>
                  <a:pt x="1229" y="131"/>
                </a:cubicBezTo>
                <a:cubicBezTo>
                  <a:pt x="1228" y="131"/>
                  <a:pt x="1228" y="131"/>
                  <a:pt x="1228" y="131"/>
                </a:cubicBezTo>
                <a:cubicBezTo>
                  <a:pt x="1228" y="132"/>
                  <a:pt x="1228" y="132"/>
                  <a:pt x="1229" y="132"/>
                </a:cubicBezTo>
                <a:close/>
                <a:moveTo>
                  <a:pt x="1392" y="272"/>
                </a:moveTo>
                <a:cubicBezTo>
                  <a:pt x="1393" y="272"/>
                  <a:pt x="1394" y="272"/>
                  <a:pt x="1394" y="271"/>
                </a:cubicBezTo>
                <a:cubicBezTo>
                  <a:pt x="1394" y="271"/>
                  <a:pt x="1393" y="270"/>
                  <a:pt x="1392" y="270"/>
                </a:cubicBezTo>
                <a:cubicBezTo>
                  <a:pt x="1392" y="270"/>
                  <a:pt x="1391" y="271"/>
                  <a:pt x="1391" y="271"/>
                </a:cubicBezTo>
                <a:cubicBezTo>
                  <a:pt x="1391" y="272"/>
                  <a:pt x="1392" y="272"/>
                  <a:pt x="1392" y="272"/>
                </a:cubicBezTo>
                <a:close/>
                <a:moveTo>
                  <a:pt x="1549" y="421"/>
                </a:moveTo>
                <a:cubicBezTo>
                  <a:pt x="1549" y="421"/>
                  <a:pt x="1550" y="420"/>
                  <a:pt x="1550" y="419"/>
                </a:cubicBezTo>
                <a:cubicBezTo>
                  <a:pt x="1550" y="419"/>
                  <a:pt x="1549" y="418"/>
                  <a:pt x="1549" y="418"/>
                </a:cubicBezTo>
                <a:cubicBezTo>
                  <a:pt x="1548" y="418"/>
                  <a:pt x="1547" y="419"/>
                  <a:pt x="1547" y="419"/>
                </a:cubicBezTo>
                <a:cubicBezTo>
                  <a:pt x="1547" y="420"/>
                  <a:pt x="1548" y="421"/>
                  <a:pt x="1549" y="421"/>
                </a:cubicBezTo>
                <a:close/>
                <a:moveTo>
                  <a:pt x="1697" y="577"/>
                </a:moveTo>
                <a:cubicBezTo>
                  <a:pt x="1698" y="577"/>
                  <a:pt x="1698" y="576"/>
                  <a:pt x="1698" y="576"/>
                </a:cubicBezTo>
                <a:cubicBezTo>
                  <a:pt x="1698" y="575"/>
                  <a:pt x="1698" y="575"/>
                  <a:pt x="1697" y="575"/>
                </a:cubicBezTo>
                <a:cubicBezTo>
                  <a:pt x="1696" y="575"/>
                  <a:pt x="1696" y="575"/>
                  <a:pt x="1696" y="576"/>
                </a:cubicBezTo>
                <a:cubicBezTo>
                  <a:pt x="1696" y="576"/>
                  <a:pt x="1696" y="577"/>
                  <a:pt x="1697" y="577"/>
                </a:cubicBezTo>
                <a:close/>
                <a:moveTo>
                  <a:pt x="1837" y="741"/>
                </a:moveTo>
                <a:cubicBezTo>
                  <a:pt x="1838" y="741"/>
                  <a:pt x="1838" y="740"/>
                  <a:pt x="1838" y="740"/>
                </a:cubicBezTo>
                <a:cubicBezTo>
                  <a:pt x="1838" y="739"/>
                  <a:pt x="1838" y="738"/>
                  <a:pt x="1837" y="738"/>
                </a:cubicBezTo>
                <a:cubicBezTo>
                  <a:pt x="1836" y="738"/>
                  <a:pt x="1835" y="739"/>
                  <a:pt x="1835" y="740"/>
                </a:cubicBezTo>
                <a:cubicBezTo>
                  <a:pt x="1835" y="740"/>
                  <a:pt x="1836" y="741"/>
                  <a:pt x="1837" y="741"/>
                </a:cubicBezTo>
                <a:close/>
                <a:moveTo>
                  <a:pt x="1968" y="912"/>
                </a:moveTo>
                <a:cubicBezTo>
                  <a:pt x="1969" y="912"/>
                  <a:pt x="1970" y="911"/>
                  <a:pt x="1970" y="910"/>
                </a:cubicBezTo>
                <a:cubicBezTo>
                  <a:pt x="1970" y="909"/>
                  <a:pt x="1969" y="909"/>
                  <a:pt x="1968" y="909"/>
                </a:cubicBezTo>
                <a:cubicBezTo>
                  <a:pt x="1967" y="909"/>
                  <a:pt x="1966" y="909"/>
                  <a:pt x="1966" y="910"/>
                </a:cubicBezTo>
                <a:cubicBezTo>
                  <a:pt x="1966" y="911"/>
                  <a:pt x="1967" y="912"/>
                  <a:pt x="1968" y="912"/>
                </a:cubicBezTo>
                <a:close/>
                <a:moveTo>
                  <a:pt x="2090" y="1090"/>
                </a:moveTo>
                <a:cubicBezTo>
                  <a:pt x="2091" y="1090"/>
                  <a:pt x="2092" y="1089"/>
                  <a:pt x="2092" y="1088"/>
                </a:cubicBezTo>
                <a:cubicBezTo>
                  <a:pt x="2092" y="1087"/>
                  <a:pt x="2091" y="1086"/>
                  <a:pt x="2090" y="1086"/>
                </a:cubicBezTo>
                <a:cubicBezTo>
                  <a:pt x="2089" y="1086"/>
                  <a:pt x="2088" y="1087"/>
                  <a:pt x="2088" y="1088"/>
                </a:cubicBezTo>
                <a:cubicBezTo>
                  <a:pt x="2088" y="1089"/>
                  <a:pt x="2089" y="1090"/>
                  <a:pt x="2090" y="1090"/>
                </a:cubicBezTo>
                <a:close/>
                <a:moveTo>
                  <a:pt x="2202" y="1275"/>
                </a:moveTo>
                <a:cubicBezTo>
                  <a:pt x="2204" y="1275"/>
                  <a:pt x="2206" y="1273"/>
                  <a:pt x="2206" y="1272"/>
                </a:cubicBezTo>
                <a:cubicBezTo>
                  <a:pt x="2206" y="1270"/>
                  <a:pt x="2204" y="1268"/>
                  <a:pt x="2202" y="1268"/>
                </a:cubicBezTo>
                <a:cubicBezTo>
                  <a:pt x="2201" y="1268"/>
                  <a:pt x="2199" y="1270"/>
                  <a:pt x="2199" y="1272"/>
                </a:cubicBezTo>
                <a:cubicBezTo>
                  <a:pt x="2199" y="1273"/>
                  <a:pt x="2201" y="1275"/>
                  <a:pt x="2202" y="1275"/>
                </a:cubicBezTo>
                <a:close/>
                <a:moveTo>
                  <a:pt x="2305" y="1466"/>
                </a:moveTo>
                <a:cubicBezTo>
                  <a:pt x="2308" y="1466"/>
                  <a:pt x="2310" y="1464"/>
                  <a:pt x="2310" y="1461"/>
                </a:cubicBezTo>
                <a:cubicBezTo>
                  <a:pt x="2310" y="1458"/>
                  <a:pt x="2308" y="1456"/>
                  <a:pt x="2305" y="1456"/>
                </a:cubicBezTo>
                <a:cubicBezTo>
                  <a:pt x="2302" y="1456"/>
                  <a:pt x="2300" y="1458"/>
                  <a:pt x="2300" y="1461"/>
                </a:cubicBezTo>
                <a:cubicBezTo>
                  <a:pt x="2300" y="1464"/>
                  <a:pt x="2302" y="1466"/>
                  <a:pt x="2305" y="1466"/>
                </a:cubicBezTo>
                <a:close/>
                <a:moveTo>
                  <a:pt x="2398" y="1663"/>
                </a:moveTo>
                <a:cubicBezTo>
                  <a:pt x="2402" y="1663"/>
                  <a:pt x="2406" y="1660"/>
                  <a:pt x="2406" y="1655"/>
                </a:cubicBezTo>
                <a:cubicBezTo>
                  <a:pt x="2406" y="1651"/>
                  <a:pt x="2402" y="1647"/>
                  <a:pt x="2398" y="1647"/>
                </a:cubicBezTo>
                <a:cubicBezTo>
                  <a:pt x="2394" y="1647"/>
                  <a:pt x="2390" y="1651"/>
                  <a:pt x="2390" y="1655"/>
                </a:cubicBezTo>
                <a:cubicBezTo>
                  <a:pt x="2390" y="1660"/>
                  <a:pt x="2394" y="1663"/>
                  <a:pt x="2398" y="1663"/>
                </a:cubicBezTo>
                <a:close/>
                <a:moveTo>
                  <a:pt x="2480" y="1866"/>
                </a:moveTo>
                <a:cubicBezTo>
                  <a:pt x="2487" y="1866"/>
                  <a:pt x="2492" y="1861"/>
                  <a:pt x="2492" y="1854"/>
                </a:cubicBezTo>
                <a:cubicBezTo>
                  <a:pt x="2492" y="1848"/>
                  <a:pt x="2487" y="1843"/>
                  <a:pt x="2480" y="1843"/>
                </a:cubicBezTo>
                <a:cubicBezTo>
                  <a:pt x="2474" y="1843"/>
                  <a:pt x="2469" y="1848"/>
                  <a:pt x="2469" y="1854"/>
                </a:cubicBezTo>
                <a:cubicBezTo>
                  <a:pt x="2469" y="1861"/>
                  <a:pt x="2474" y="1866"/>
                  <a:pt x="2480" y="1866"/>
                </a:cubicBezTo>
                <a:close/>
                <a:moveTo>
                  <a:pt x="2552" y="2072"/>
                </a:moveTo>
                <a:cubicBezTo>
                  <a:pt x="2560" y="2072"/>
                  <a:pt x="2567" y="2066"/>
                  <a:pt x="2567" y="2057"/>
                </a:cubicBezTo>
                <a:cubicBezTo>
                  <a:pt x="2567" y="2049"/>
                  <a:pt x="2560" y="2042"/>
                  <a:pt x="2552" y="2042"/>
                </a:cubicBezTo>
                <a:cubicBezTo>
                  <a:pt x="2544" y="2042"/>
                  <a:pt x="2537" y="2049"/>
                  <a:pt x="2537" y="2057"/>
                </a:cubicBezTo>
                <a:cubicBezTo>
                  <a:pt x="2537" y="2066"/>
                  <a:pt x="2544" y="2072"/>
                  <a:pt x="2552" y="2072"/>
                </a:cubicBezTo>
                <a:close/>
                <a:moveTo>
                  <a:pt x="2613" y="2283"/>
                </a:moveTo>
                <a:cubicBezTo>
                  <a:pt x="2624" y="2283"/>
                  <a:pt x="2632" y="2274"/>
                  <a:pt x="2632" y="2264"/>
                </a:cubicBezTo>
                <a:cubicBezTo>
                  <a:pt x="2632" y="2253"/>
                  <a:pt x="2624" y="2245"/>
                  <a:pt x="2613" y="2245"/>
                </a:cubicBezTo>
                <a:cubicBezTo>
                  <a:pt x="2603" y="2245"/>
                  <a:pt x="2595" y="2253"/>
                  <a:pt x="2595" y="2264"/>
                </a:cubicBezTo>
                <a:cubicBezTo>
                  <a:pt x="2595" y="2274"/>
                  <a:pt x="2603" y="2283"/>
                  <a:pt x="2613" y="2283"/>
                </a:cubicBezTo>
                <a:close/>
                <a:moveTo>
                  <a:pt x="2664" y="2494"/>
                </a:moveTo>
                <a:cubicBezTo>
                  <a:pt x="2675" y="2494"/>
                  <a:pt x="2684" y="2485"/>
                  <a:pt x="2684" y="2473"/>
                </a:cubicBezTo>
                <a:cubicBezTo>
                  <a:pt x="2684" y="2462"/>
                  <a:pt x="2675" y="2453"/>
                  <a:pt x="2664" y="2453"/>
                </a:cubicBezTo>
                <a:cubicBezTo>
                  <a:pt x="2652" y="2453"/>
                  <a:pt x="2643" y="2462"/>
                  <a:pt x="2643" y="2473"/>
                </a:cubicBezTo>
                <a:cubicBezTo>
                  <a:pt x="2643" y="2485"/>
                  <a:pt x="2652" y="2494"/>
                  <a:pt x="2664" y="2494"/>
                </a:cubicBezTo>
                <a:close/>
                <a:moveTo>
                  <a:pt x="2703" y="2708"/>
                </a:moveTo>
                <a:cubicBezTo>
                  <a:pt x="2716" y="2708"/>
                  <a:pt x="2726" y="2698"/>
                  <a:pt x="2726" y="2685"/>
                </a:cubicBezTo>
                <a:cubicBezTo>
                  <a:pt x="2726" y="2672"/>
                  <a:pt x="2716" y="2662"/>
                  <a:pt x="2703" y="2662"/>
                </a:cubicBezTo>
                <a:cubicBezTo>
                  <a:pt x="2690" y="2662"/>
                  <a:pt x="2680" y="2672"/>
                  <a:pt x="2680" y="2685"/>
                </a:cubicBezTo>
                <a:cubicBezTo>
                  <a:pt x="2680" y="2698"/>
                  <a:pt x="2690" y="2708"/>
                  <a:pt x="2703" y="2708"/>
                </a:cubicBezTo>
                <a:close/>
                <a:moveTo>
                  <a:pt x="2708" y="2899"/>
                </a:moveTo>
                <a:cubicBezTo>
                  <a:pt x="2708" y="2911"/>
                  <a:pt x="2719" y="2921"/>
                  <a:pt x="2731" y="2921"/>
                </a:cubicBezTo>
                <a:cubicBezTo>
                  <a:pt x="2744" y="2921"/>
                  <a:pt x="2754" y="2911"/>
                  <a:pt x="2754" y="2899"/>
                </a:cubicBezTo>
                <a:cubicBezTo>
                  <a:pt x="2754" y="2886"/>
                  <a:pt x="2744" y="2876"/>
                  <a:pt x="2731" y="2876"/>
                </a:cubicBezTo>
                <a:cubicBezTo>
                  <a:pt x="2719" y="2876"/>
                  <a:pt x="2708" y="2886"/>
                  <a:pt x="2708" y="2899"/>
                </a:cubicBezTo>
                <a:close/>
                <a:moveTo>
                  <a:pt x="2719" y="3113"/>
                </a:moveTo>
                <a:cubicBezTo>
                  <a:pt x="2719" y="3129"/>
                  <a:pt x="2732" y="3142"/>
                  <a:pt x="2748" y="3142"/>
                </a:cubicBezTo>
                <a:cubicBezTo>
                  <a:pt x="2764" y="3142"/>
                  <a:pt x="2777" y="3129"/>
                  <a:pt x="2777" y="3113"/>
                </a:cubicBezTo>
                <a:cubicBezTo>
                  <a:pt x="2777" y="3098"/>
                  <a:pt x="2764" y="3085"/>
                  <a:pt x="2748" y="3085"/>
                </a:cubicBezTo>
                <a:cubicBezTo>
                  <a:pt x="2732" y="3085"/>
                  <a:pt x="2719" y="3098"/>
                  <a:pt x="2719" y="3113"/>
                </a:cubicBezTo>
                <a:close/>
              </a:path>
            </a:pathLst>
          </a:custGeom>
          <a:gradFill>
            <a:gsLst>
              <a:gs pos="0">
                <a:srgbClr val="00AB7A">
                  <a:alpha val="24000"/>
                </a:srgbClr>
              </a:gs>
              <a:gs pos="100000">
                <a:srgbClr val="00AB7A">
                  <a:alpha val="0"/>
                </a:srgbClr>
              </a:gs>
            </a:gsLst>
            <a:lin ang="16200000" scaled="0"/>
          </a:gradFill>
          <a:ln>
            <a:noFill/>
          </a:ln>
        </p:spPr>
        <p:txBody>
          <a:bodyPr vert="horz" wrap="square" lIns="91440" tIns="45720" rIns="91440" bIns="45720" numCol="1" anchor="t" anchorCtr="0" compatLnSpc="1"/>
          <a:lstStyle/>
          <a:p>
            <a:pPr lvl="0"/>
            <a:endParaRPr lang="zh-CN" altLang="en-US" dirty="0">
              <a:latin typeface="+mn-ea"/>
            </a:endParaRPr>
          </a:p>
        </p:txBody>
      </p:sp>
      <p:sp>
        <p:nvSpPr>
          <p:cNvPr id="33" name="文本占位符 15"/>
          <p:cNvSpPr>
            <a:spLocks noGrp="1"/>
          </p:cNvSpPr>
          <p:nvPr>
            <p:ph type="body" sz="quarter" idx="10"/>
          </p:nvPr>
        </p:nvSpPr>
        <p:spPr>
          <a:xfrm>
            <a:off x="3522671" y="2111169"/>
            <a:ext cx="3385580" cy="1315566"/>
          </a:xfrm>
          <a:prstGeom prst="rect">
            <a:avLst/>
          </a:prstGeom>
        </p:spPr>
        <p:txBody>
          <a:bodyPr/>
          <a:lstStyle>
            <a:lvl1pPr marL="0" indent="0" algn="ctr">
              <a:buNone/>
              <a:defRPr lang="zh-CN" altLang="en-US" sz="4000" b="1" kern="1200" dirty="0" smtClean="0">
                <a:solidFill>
                  <a:srgbClr val="4E5766"/>
                </a:solidFill>
                <a:latin typeface="+mn-ea"/>
                <a:ea typeface="+mn-ea"/>
                <a:cs typeface="+mj-cs"/>
              </a:defRPr>
            </a:lvl1pPr>
          </a:lstStyle>
          <a:p>
            <a:pPr lvl="0"/>
            <a:r>
              <a:rPr lang="zh-CN" altLang="en-US" dirty="0"/>
              <a:t>单击此处编辑母版文本样式</a:t>
            </a: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p:cNvSpPr/>
          <p:nvPr userDrawn="1"/>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aseline="-25000" dirty="0">
              <a:latin typeface="+mn-ea"/>
            </a:endParaRPr>
          </a:p>
        </p:txBody>
      </p:sp>
      <p:sp>
        <p:nvSpPr>
          <p:cNvPr id="10" name="AutoShape 31"/>
          <p:cNvSpPr>
            <a:spLocks noChangeAspect="1" noChangeArrowheads="1" noTextEdit="1"/>
          </p:cNvSpPr>
          <p:nvPr userDrawn="1"/>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latin typeface="+mn-ea"/>
            </a:endParaRPr>
          </a:p>
        </p:txBody>
      </p:sp>
      <p:sp>
        <p:nvSpPr>
          <p:cNvPr id="12" name="Freeform 34"/>
          <p:cNvSpPr/>
          <p:nvPr userDrawn="1"/>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mn-ea"/>
            </a:endParaRPr>
          </a:p>
        </p:txBody>
      </p:sp>
      <p:sp>
        <p:nvSpPr>
          <p:cNvPr id="13" name="Freeform 34"/>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lstStyle/>
          <a:p>
            <a:endParaRPr lang="zh-CN" altLang="en-US" sz="1350">
              <a:latin typeface="+mn-ea"/>
            </a:endParaRPr>
          </a:p>
        </p:txBody>
      </p:sp>
      <p:sp>
        <p:nvSpPr>
          <p:cNvPr id="7" name="内容占位符 6"/>
          <p:cNvSpPr>
            <a:spLocks noGrp="1"/>
          </p:cNvSpPr>
          <p:nvPr>
            <p:ph sz="quarter" idx="13"/>
          </p:nvPr>
        </p:nvSpPr>
        <p:spPr>
          <a:xfrm>
            <a:off x="188762" y="526826"/>
            <a:ext cx="8705401" cy="4284514"/>
          </a:xfrm>
          <a:prstGeom prst="rect">
            <a:avLst/>
          </a:prstGeom>
        </p:spPr>
        <p:txBody>
          <a:bodyPr/>
          <a:lstStyle>
            <a:lvl1pPr marL="342900" indent="-342900">
              <a:buFont typeface="Wingdings" panose="05000000000000000000" pitchFamily="2" charset="2"/>
              <a:buChar char="l"/>
              <a:defRPr sz="1800">
                <a:latin typeface="+mn-ea"/>
                <a:ea typeface="+mn-ea"/>
                <a:cs typeface="+mn-ea"/>
              </a:defRPr>
            </a:lvl1pPr>
            <a:lvl2pPr marL="742950" indent="-285750">
              <a:buFont typeface="Wingdings" panose="05000000000000000000" pitchFamily="2" charset="2"/>
              <a:buChar char="p"/>
              <a:defRPr sz="1600">
                <a:latin typeface="+mn-ea"/>
                <a:ea typeface="+mn-ea"/>
                <a:cs typeface="+mn-ea"/>
              </a:defRPr>
            </a:lvl2pPr>
            <a:lvl3pPr marL="1143000" indent="-228600">
              <a:buFont typeface="Wingdings" panose="05000000000000000000" pitchFamily="2" charset="2"/>
              <a:buChar char="Ø"/>
              <a:defRPr sz="1600">
                <a:latin typeface="+mn-ea"/>
                <a:ea typeface="+mn-ea"/>
                <a:cs typeface="+mn-ea"/>
              </a:defRPr>
            </a:lvl3pPr>
            <a:lvl4pPr>
              <a:defRPr sz="1400">
                <a:latin typeface="+mn-ea"/>
                <a:ea typeface="+mn-ea"/>
                <a:cs typeface="+mn-ea"/>
              </a:defRPr>
            </a:lvl4pPr>
          </a:lstStyle>
          <a:p>
            <a:pPr lvl="0"/>
            <a:r>
              <a:rPr lang="zh-CN" altLang="en-US" dirty="0"/>
              <a:t>单击此处编辑母版文本样式</a:t>
            </a:r>
          </a:p>
          <a:p>
            <a:pPr lvl="1"/>
            <a:r>
              <a:rPr lang="zh-CN" altLang="en-US" dirty="0"/>
              <a:t>二级</a:t>
            </a:r>
          </a:p>
          <a:p>
            <a:pPr lvl="2"/>
            <a:r>
              <a:rPr lang="zh-CN" altLang="en-US" dirty="0"/>
              <a:t>三级</a:t>
            </a:r>
          </a:p>
          <a:p>
            <a:pPr lvl="3"/>
            <a:r>
              <a:rPr lang="en-US" altLang="zh-CN" dirty="0"/>
              <a:t>		</a:t>
            </a:r>
            <a:r>
              <a:rPr lang="zh-CN" altLang="en-US" dirty="0"/>
              <a:t>四级</a:t>
            </a:r>
          </a:p>
        </p:txBody>
      </p:sp>
      <p:sp>
        <p:nvSpPr>
          <p:cNvPr id="44" name="标题 7"/>
          <p:cNvSpPr>
            <a:spLocks noGrp="1"/>
          </p:cNvSpPr>
          <p:nvPr>
            <p:ph type="title"/>
          </p:nvPr>
        </p:nvSpPr>
        <p:spPr>
          <a:xfrm>
            <a:off x="270410" y="99067"/>
            <a:ext cx="7886700" cy="324678"/>
          </a:xfrm>
          <a:prstGeom prst="rect">
            <a:avLst/>
          </a:prstGeom>
        </p:spPr>
        <p:txBody>
          <a:bodyPr/>
          <a:lstStyle>
            <a:lvl1pPr>
              <a:defRPr lang="zh-CN" altLang="en-US" sz="2000" b="1" kern="1200" dirty="0">
                <a:solidFill>
                  <a:schemeClr val="bg1"/>
                </a:solidFill>
                <a:latin typeface="+mn-ea"/>
                <a:ea typeface="+mn-ea"/>
                <a:cs typeface="+mn-cs"/>
              </a:defRPr>
            </a:lvl1pPr>
          </a:lstStyle>
          <a:p>
            <a:r>
              <a:rPr lang="zh-CN" altLang="en-US" dirty="0"/>
              <a:t>单击此处编辑母版标题样式</a:t>
            </a:r>
          </a:p>
        </p:txBody>
      </p:sp>
      <p:sp>
        <p:nvSpPr>
          <p:cNvPr id="43" name="椭圆 42"/>
          <p:cNvSpPr/>
          <p:nvPr userDrawn="1"/>
        </p:nvSpPr>
        <p:spPr>
          <a:xfrm>
            <a:off x="8661255" y="4917074"/>
            <a:ext cx="203700" cy="203700"/>
          </a:xfrm>
          <a:prstGeom prst="ellipse">
            <a:avLst/>
          </a:prstGeom>
          <a:solidFill>
            <a:srgbClr val="00A84D">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n-ea"/>
            </a:endParaRPr>
          </a:p>
        </p:txBody>
      </p:sp>
      <p:sp>
        <p:nvSpPr>
          <p:cNvPr id="45" name="灯片编号占位符 5"/>
          <p:cNvSpPr>
            <a:spLocks noGrp="1"/>
          </p:cNvSpPr>
          <p:nvPr>
            <p:ph type="sldNum" sz="quarter" idx="4"/>
          </p:nvPr>
        </p:nvSpPr>
        <p:spPr>
          <a:xfrm>
            <a:off x="8582995" y="4907238"/>
            <a:ext cx="360219" cy="203700"/>
          </a:xfrm>
          <a:prstGeom prst="rect">
            <a:avLst/>
          </a:prstGeom>
        </p:spPr>
        <p:txBody>
          <a:bodyPr/>
          <a:lstStyle>
            <a:lvl1pPr algn="ctr">
              <a:defRPr sz="700">
                <a:latin typeface="+mn-ea"/>
                <a:ea typeface="+mn-ea"/>
              </a:defRPr>
            </a:lvl1pPr>
          </a:lstStyle>
          <a:p>
            <a:fld id="{CE3A6F2A-4BD1-4B71-A85C-4AC4B8E4C9A9}" type="slidenum">
              <a:rPr lang="zh-CN" altLang="en-US" smtClean="0"/>
              <a:t>‹#›</a:t>
            </a:fld>
            <a:endParaRPr lang="zh-CN" altLang="en-US" dirty="0"/>
          </a:p>
        </p:txBody>
      </p:sp>
      <p:pic>
        <p:nvPicPr>
          <p:cNvPr id="15" name="图片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只是标题">
    <p:spTree>
      <p:nvGrpSpPr>
        <p:cNvPr id="1" name=""/>
        <p:cNvGrpSpPr/>
        <p:nvPr/>
      </p:nvGrpSpPr>
      <p:grpSpPr>
        <a:xfrm>
          <a:off x="0" y="0"/>
          <a:ext cx="0" cy="0"/>
          <a:chOff x="0" y="0"/>
          <a:chExt cx="0" cy="0"/>
        </a:xfrm>
      </p:grpSpPr>
      <p:sp>
        <p:nvSpPr>
          <p:cNvPr id="2" name="矩形 1"/>
          <p:cNvSpPr/>
          <p:nvPr userDrawn="1"/>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baseline="-25000" dirty="0">
              <a:latin typeface="+mn-ea"/>
            </a:endParaRPr>
          </a:p>
        </p:txBody>
      </p:sp>
      <p:sp>
        <p:nvSpPr>
          <p:cNvPr id="10" name="AutoShape 31"/>
          <p:cNvSpPr>
            <a:spLocks noChangeAspect="1" noChangeArrowheads="1" noTextEdit="1"/>
          </p:cNvSpPr>
          <p:nvPr userDrawn="1"/>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latin typeface="+mn-ea"/>
            </a:endParaRPr>
          </a:p>
        </p:txBody>
      </p:sp>
      <p:sp>
        <p:nvSpPr>
          <p:cNvPr id="12" name="Freeform 34"/>
          <p:cNvSpPr/>
          <p:nvPr userDrawn="1"/>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mn-ea"/>
            </a:endParaRPr>
          </a:p>
        </p:txBody>
      </p:sp>
      <p:sp>
        <p:nvSpPr>
          <p:cNvPr id="13" name="Freeform 34"/>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lstStyle/>
          <a:p>
            <a:endParaRPr lang="zh-CN" altLang="en-US" sz="1350">
              <a:latin typeface="+mn-ea"/>
            </a:endParaRPr>
          </a:p>
        </p:txBody>
      </p:sp>
      <p:sp>
        <p:nvSpPr>
          <p:cNvPr id="44" name="标题 7"/>
          <p:cNvSpPr>
            <a:spLocks noGrp="1"/>
          </p:cNvSpPr>
          <p:nvPr>
            <p:ph type="title"/>
          </p:nvPr>
        </p:nvSpPr>
        <p:spPr>
          <a:xfrm>
            <a:off x="270410" y="99067"/>
            <a:ext cx="7886700" cy="324678"/>
          </a:xfrm>
          <a:prstGeom prst="rect">
            <a:avLst/>
          </a:prstGeom>
        </p:spPr>
        <p:txBody>
          <a:bodyPr/>
          <a:lstStyle>
            <a:lvl1pPr>
              <a:defRPr lang="zh-CN" altLang="en-US" sz="2000" b="1" kern="1200" dirty="0">
                <a:solidFill>
                  <a:schemeClr val="bg1"/>
                </a:solidFill>
                <a:latin typeface="+mn-ea"/>
                <a:ea typeface="+mn-ea"/>
                <a:cs typeface="+mn-cs"/>
              </a:defRPr>
            </a:lvl1pPr>
          </a:lstStyle>
          <a:p>
            <a:r>
              <a:rPr lang="zh-CN" altLang="en-US" dirty="0"/>
              <a:t>单击此处编辑母版标题样式</a:t>
            </a:r>
          </a:p>
        </p:txBody>
      </p:sp>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10" name="AutoShape 31"/>
          <p:cNvSpPr>
            <a:spLocks noChangeAspect="1" noChangeArrowheads="1" noTextEdit="1"/>
          </p:cNvSpPr>
          <p:nvPr/>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34"/>
          <p:cNvSpPr/>
          <p:nvPr/>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3" name="Freeform 34"/>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lstStyle/>
          <a:p>
            <a:endParaRPr lang="zh-CN" altLang="en-US" sz="1350"/>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51" name="图片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文本框 2"/>
          <p:cNvSpPr txBox="1"/>
          <p:nvPr userDrawn="1"/>
        </p:nvSpPr>
        <p:spPr>
          <a:xfrm>
            <a:off x="2618135" y="1015209"/>
            <a:ext cx="3452791" cy="1568450"/>
          </a:xfrm>
          <a:prstGeom prst="rect">
            <a:avLst/>
          </a:prstGeom>
          <a:noFill/>
        </p:spPr>
        <p:txBody>
          <a:bodyPr wrap="square" rtlCol="0">
            <a:spAutoFit/>
          </a:bodyPr>
          <a:lstStyle/>
          <a:p>
            <a:r>
              <a:rPr lang="en-US" altLang="zh-CN" sz="9600" b="1" cap="none" spc="50" dirty="0">
                <a:ln w="0"/>
                <a:solidFill>
                  <a:schemeClr val="bg1"/>
                </a:solidFill>
                <a:effectLst>
                  <a:innerShdw blurRad="63500" dist="50800" dir="13500000">
                    <a:srgbClr val="000000">
                      <a:alpha val="50000"/>
                    </a:srgbClr>
                  </a:innerShdw>
                </a:effectLst>
                <a:latin typeface="+mn-ea"/>
              </a:rPr>
              <a:t>Q&amp;A</a:t>
            </a:r>
          </a:p>
        </p:txBody>
      </p:sp>
      <p:sp>
        <p:nvSpPr>
          <p:cNvPr id="52" name="文本框 51"/>
          <p:cNvSpPr txBox="1"/>
          <p:nvPr userDrawn="1"/>
        </p:nvSpPr>
        <p:spPr>
          <a:xfrm>
            <a:off x="3166180" y="2402018"/>
            <a:ext cx="2356702" cy="769441"/>
          </a:xfrm>
          <a:prstGeom prst="rect">
            <a:avLst/>
          </a:prstGeom>
          <a:noFill/>
        </p:spPr>
        <p:txBody>
          <a:bodyPr wrap="square" rtlCol="0">
            <a:spAutoFit/>
          </a:bodyPr>
          <a:lstStyle/>
          <a:p>
            <a:r>
              <a:rPr lang="en-US" altLang="zh-CN" sz="4400" b="1" dirty="0">
                <a:solidFill>
                  <a:schemeClr val="bg1"/>
                </a:solidFill>
                <a:latin typeface="+mn-ea"/>
              </a:rPr>
              <a:t>Thanks!</a:t>
            </a:r>
          </a:p>
        </p:txBody>
      </p:sp>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39261" y="4464006"/>
            <a:ext cx="1888565" cy="483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72838"/>
            <a:ext cx="9144000" cy="377136"/>
          </a:xfrm>
          <a:prstGeom prst="rect">
            <a:avLst/>
          </a:prstGeom>
          <a:gradFill>
            <a:gsLst>
              <a:gs pos="89000">
                <a:srgbClr val="00AB7A">
                  <a:alpha val="0"/>
                </a:srgbClr>
              </a:gs>
              <a:gs pos="45000">
                <a:srgbClr val="00AB7A"/>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zh-CN" altLang="en-US" b="0" i="0" baseline="-25000" dirty="0">
              <a:latin typeface="微软雅黑" panose="020B0503020204020204" pitchFamily="34" charset="-122"/>
              <a:ea typeface="微软雅黑" panose="020B0503020204020204" pitchFamily="34" charset="-122"/>
            </a:endParaRPr>
          </a:p>
        </p:txBody>
      </p:sp>
      <p:sp>
        <p:nvSpPr>
          <p:cNvPr id="4" name="日期占位符 3"/>
          <p:cNvSpPr>
            <a:spLocks noGrp="1"/>
          </p:cNvSpPr>
          <p:nvPr>
            <p:ph type="dt" sz="half" idx="10"/>
          </p:nvPr>
        </p:nvSpPr>
        <p:spPr>
          <a:xfrm>
            <a:off x="121304" y="4740219"/>
            <a:ext cx="771665" cy="203257"/>
          </a:xfrm>
          <a:prstGeom prst="rect">
            <a:avLst/>
          </a:prstGeom>
        </p:spPr>
        <p:txBody>
          <a:bodyPr/>
          <a:lstStyle>
            <a:lvl1pPr>
              <a:defRPr sz="825">
                <a:latin typeface="微软雅黑" panose="020B0503020204020204" pitchFamily="34" charset="-122"/>
                <a:ea typeface="微软雅黑" panose="020B0503020204020204" pitchFamily="34" charset="-122"/>
              </a:defRPr>
            </a:lvl1pPr>
          </a:lstStyle>
          <a:p>
            <a:fld id="{47817226-A4A8-4CA8-8499-073E4B5E2127}" type="datetimeFigureOut">
              <a:rPr lang="zh-CN" altLang="en-US" smtClean="0"/>
              <a:t>2025/5/9</a:t>
            </a:fld>
            <a:endParaRPr lang="zh-CN" altLang="en-US"/>
          </a:p>
        </p:txBody>
      </p:sp>
      <p:sp>
        <p:nvSpPr>
          <p:cNvPr id="6" name="灯片编号占位符 5"/>
          <p:cNvSpPr>
            <a:spLocks noGrp="1"/>
          </p:cNvSpPr>
          <p:nvPr>
            <p:ph type="sldNum" sz="quarter" idx="12"/>
          </p:nvPr>
        </p:nvSpPr>
        <p:spPr>
          <a:xfrm>
            <a:off x="8302184" y="4877140"/>
            <a:ext cx="591979" cy="209210"/>
          </a:xfrm>
          <a:prstGeom prst="rect">
            <a:avLst/>
          </a:prstGeom>
        </p:spPr>
        <p:txBody>
          <a:bodyPr/>
          <a:lstStyle>
            <a:lvl1pPr algn="ctr">
              <a:defRPr sz="900">
                <a:latin typeface="微软雅黑" panose="020B0503020204020204" pitchFamily="34" charset="-122"/>
                <a:ea typeface="微软雅黑" panose="020B0503020204020204" pitchFamily="34" charset="-122"/>
              </a:defRPr>
            </a:lvl1pPr>
          </a:lstStyle>
          <a:p>
            <a:fld id="{CE3A6F2A-4BD1-4B71-A85C-4AC4B8E4C9A9}" type="slidenum">
              <a:rPr lang="zh-CN" altLang="en-US" smtClean="0"/>
              <a:t>‹#›</a:t>
            </a:fld>
            <a:endParaRPr lang="zh-CN" altLang="en-US" dirty="0"/>
          </a:p>
        </p:txBody>
      </p:sp>
      <p:sp>
        <p:nvSpPr>
          <p:cNvPr id="10" name="AutoShape 31"/>
          <p:cNvSpPr>
            <a:spLocks noChangeAspect="1" noChangeArrowheads="1" noTextEdit="1"/>
          </p:cNvSpPr>
          <p:nvPr/>
        </p:nvSpPr>
        <p:spPr bwMode="auto">
          <a:xfrm>
            <a:off x="423" y="177369"/>
            <a:ext cx="188339" cy="23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34"/>
          <p:cNvSpPr/>
          <p:nvPr/>
        </p:nvSpPr>
        <p:spPr bwMode="auto">
          <a:xfrm>
            <a:off x="51773" y="164402"/>
            <a:ext cx="109082" cy="109082"/>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solidFill>
          <a:ln>
            <a:noFill/>
          </a:ln>
        </p:spPr>
        <p:txBody>
          <a:bodyPr vert="horz" wrap="square" lIns="68580" tIns="34290" rIns="68580" bIns="34290" numCol="1" anchor="t" anchorCtr="0" compatLnSpc="1"/>
          <a:lstStyle/>
          <a:p>
            <a:endParaRPr lang="zh-CN" altLang="en-US" sz="1350"/>
          </a:p>
        </p:txBody>
      </p:sp>
      <p:sp>
        <p:nvSpPr>
          <p:cNvPr id="13" name="Freeform 34"/>
          <p:cNvSpPr/>
          <p:nvPr userDrawn="1"/>
        </p:nvSpPr>
        <p:spPr bwMode="auto">
          <a:xfrm>
            <a:off x="169836" y="256373"/>
            <a:ext cx="57791" cy="57791"/>
          </a:xfrm>
          <a:custGeom>
            <a:avLst/>
            <a:gdLst>
              <a:gd name="T0" fmla="*/ 58 w 65"/>
              <a:gd name="T1" fmla="*/ 25 h 65"/>
              <a:gd name="T2" fmla="*/ 40 w 65"/>
              <a:gd name="T3" fmla="*/ 25 h 65"/>
              <a:gd name="T4" fmla="*/ 40 w 65"/>
              <a:gd name="T5" fmla="*/ 7 h 65"/>
              <a:gd name="T6" fmla="*/ 33 w 65"/>
              <a:gd name="T7" fmla="*/ 0 h 65"/>
              <a:gd name="T8" fmla="*/ 25 w 65"/>
              <a:gd name="T9" fmla="*/ 7 h 65"/>
              <a:gd name="T10" fmla="*/ 25 w 65"/>
              <a:gd name="T11" fmla="*/ 11 h 65"/>
              <a:gd name="T12" fmla="*/ 25 w 65"/>
              <a:gd name="T13" fmla="*/ 25 h 65"/>
              <a:gd name="T14" fmla="*/ 7 w 65"/>
              <a:gd name="T15" fmla="*/ 25 h 65"/>
              <a:gd name="T16" fmla="*/ 0 w 65"/>
              <a:gd name="T17" fmla="*/ 32 h 65"/>
              <a:gd name="T18" fmla="*/ 7 w 65"/>
              <a:gd name="T19" fmla="*/ 40 h 65"/>
              <a:gd name="T20" fmla="*/ 25 w 65"/>
              <a:gd name="T21" fmla="*/ 40 h 65"/>
              <a:gd name="T22" fmla="*/ 25 w 65"/>
              <a:gd name="T23" fmla="*/ 57 h 65"/>
              <a:gd name="T24" fmla="*/ 33 w 65"/>
              <a:gd name="T25" fmla="*/ 65 h 65"/>
              <a:gd name="T26" fmla="*/ 40 w 65"/>
              <a:gd name="T27" fmla="*/ 57 h 65"/>
              <a:gd name="T28" fmla="*/ 40 w 65"/>
              <a:gd name="T29" fmla="*/ 40 h 65"/>
              <a:gd name="T30" fmla="*/ 45 w 65"/>
              <a:gd name="T31" fmla="*/ 40 h 65"/>
              <a:gd name="T32" fmla="*/ 58 w 65"/>
              <a:gd name="T33" fmla="*/ 40 h 65"/>
              <a:gd name="T34" fmla="*/ 65 w 65"/>
              <a:gd name="T35" fmla="*/ 32 h 65"/>
              <a:gd name="T36" fmla="*/ 58 w 65"/>
              <a:gd name="T3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65">
                <a:moveTo>
                  <a:pt x="58" y="25"/>
                </a:moveTo>
                <a:cubicBezTo>
                  <a:pt x="40" y="25"/>
                  <a:pt x="40" y="25"/>
                  <a:pt x="40" y="25"/>
                </a:cubicBezTo>
                <a:cubicBezTo>
                  <a:pt x="40" y="7"/>
                  <a:pt x="40" y="7"/>
                  <a:pt x="40" y="7"/>
                </a:cubicBezTo>
                <a:cubicBezTo>
                  <a:pt x="40" y="3"/>
                  <a:pt x="37" y="0"/>
                  <a:pt x="33" y="0"/>
                </a:cubicBezTo>
                <a:cubicBezTo>
                  <a:pt x="28" y="0"/>
                  <a:pt x="25" y="3"/>
                  <a:pt x="25" y="7"/>
                </a:cubicBezTo>
                <a:cubicBezTo>
                  <a:pt x="25" y="11"/>
                  <a:pt x="25" y="11"/>
                  <a:pt x="25" y="11"/>
                </a:cubicBezTo>
                <a:cubicBezTo>
                  <a:pt x="25" y="25"/>
                  <a:pt x="25" y="25"/>
                  <a:pt x="25" y="25"/>
                </a:cubicBezTo>
                <a:cubicBezTo>
                  <a:pt x="7" y="25"/>
                  <a:pt x="7" y="25"/>
                  <a:pt x="7" y="25"/>
                </a:cubicBezTo>
                <a:cubicBezTo>
                  <a:pt x="3" y="25"/>
                  <a:pt x="0" y="28"/>
                  <a:pt x="0" y="32"/>
                </a:cubicBezTo>
                <a:cubicBezTo>
                  <a:pt x="0" y="36"/>
                  <a:pt x="3" y="40"/>
                  <a:pt x="7" y="40"/>
                </a:cubicBezTo>
                <a:cubicBezTo>
                  <a:pt x="25" y="40"/>
                  <a:pt x="25" y="40"/>
                  <a:pt x="25" y="40"/>
                </a:cubicBezTo>
                <a:cubicBezTo>
                  <a:pt x="25" y="57"/>
                  <a:pt x="25" y="57"/>
                  <a:pt x="25" y="57"/>
                </a:cubicBezTo>
                <a:cubicBezTo>
                  <a:pt x="25" y="61"/>
                  <a:pt x="28" y="65"/>
                  <a:pt x="33" y="65"/>
                </a:cubicBezTo>
                <a:cubicBezTo>
                  <a:pt x="37" y="65"/>
                  <a:pt x="40" y="61"/>
                  <a:pt x="40" y="57"/>
                </a:cubicBezTo>
                <a:cubicBezTo>
                  <a:pt x="40" y="40"/>
                  <a:pt x="40" y="40"/>
                  <a:pt x="40" y="40"/>
                </a:cubicBezTo>
                <a:cubicBezTo>
                  <a:pt x="45" y="40"/>
                  <a:pt x="45" y="40"/>
                  <a:pt x="45" y="40"/>
                </a:cubicBezTo>
                <a:cubicBezTo>
                  <a:pt x="58" y="40"/>
                  <a:pt x="58" y="40"/>
                  <a:pt x="58" y="40"/>
                </a:cubicBezTo>
                <a:cubicBezTo>
                  <a:pt x="62" y="40"/>
                  <a:pt x="65" y="36"/>
                  <a:pt x="65" y="32"/>
                </a:cubicBezTo>
                <a:cubicBezTo>
                  <a:pt x="65" y="28"/>
                  <a:pt x="62" y="25"/>
                  <a:pt x="58" y="25"/>
                </a:cubicBezTo>
                <a:close/>
              </a:path>
            </a:pathLst>
          </a:custGeom>
          <a:solidFill>
            <a:schemeClr val="bg1">
              <a:alpha val="55000"/>
            </a:schemeClr>
          </a:solidFill>
          <a:ln>
            <a:noFill/>
          </a:ln>
        </p:spPr>
        <p:txBody>
          <a:bodyPr vert="horz" wrap="square" lIns="68580" tIns="34290" rIns="68580" bIns="34290" numCol="1" anchor="t" anchorCtr="0" compatLnSpc="1"/>
          <a:lstStyle/>
          <a:p>
            <a:endParaRPr lang="zh-CN" altLang="en-US" sz="1350"/>
          </a:p>
        </p:txBody>
      </p:sp>
      <p:sp>
        <p:nvSpPr>
          <p:cNvPr id="3" name="标题 2"/>
          <p:cNvSpPr>
            <a:spLocks noGrp="1"/>
          </p:cNvSpPr>
          <p:nvPr>
            <p:ph type="title"/>
          </p:nvPr>
        </p:nvSpPr>
        <p:spPr>
          <a:xfrm>
            <a:off x="169413" y="72839"/>
            <a:ext cx="7886700" cy="377135"/>
          </a:xfrm>
          <a:prstGeom prst="rect">
            <a:avLst/>
          </a:prstGeom>
        </p:spPr>
        <p:txBody>
          <a:bodyPr/>
          <a:lstStyle>
            <a:lvl1pPr>
              <a:defRPr sz="2000" b="1">
                <a:solidFill>
                  <a:schemeClr val="bg1"/>
                </a:solidFill>
              </a:defRPr>
            </a:lvl1pPr>
          </a:lstStyle>
          <a:p>
            <a:r>
              <a:rPr kumimoji="1" lang="zh-CN" altLang="en-US" dirty="0"/>
              <a:t>单击此处编辑母版标题样式</a:t>
            </a:r>
          </a:p>
        </p:txBody>
      </p:sp>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9468" y="120584"/>
            <a:ext cx="1068498" cy="265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7"/>
            <a:ext cx="9144000" cy="5138928"/>
          </a:xfrm>
          <a:prstGeom prst="rect">
            <a:avLst/>
          </a:prstGeom>
        </p:spPr>
      </p:pic>
    </p:spTree>
    <p:extLst>
      <p:ext uri="{BB962C8B-B14F-4D97-AF65-F5344CB8AC3E}">
        <p14:creationId xmlns:p14="http://schemas.microsoft.com/office/powerpoint/2010/main" val="42801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201295" indent="-201295" algn="l" defTabSz="685800" rtl="0" eaLnBrk="1" latinLnBrk="0" hangingPunct="1">
        <a:lnSpc>
          <a:spcPct val="120000"/>
        </a:lnSpc>
        <a:spcBef>
          <a:spcPts val="225"/>
        </a:spcBef>
        <a:spcAft>
          <a:spcPts val="225"/>
        </a:spcAft>
        <a:buFont typeface="Arial" panose="020B0704020202020204" pitchFamily="34" charset="0"/>
        <a:buChar char="•"/>
        <a:defRPr lang="zh-CN" altLang="en-US" sz="12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1pPr>
      <a:lvl2pPr marL="403860" indent="-202565" algn="l" defTabSz="685800" rtl="0" eaLnBrk="1" latinLnBrk="0" hangingPunct="1">
        <a:lnSpc>
          <a:spcPct val="120000"/>
        </a:lnSpc>
        <a:spcBef>
          <a:spcPts val="225"/>
        </a:spcBef>
        <a:spcAft>
          <a:spcPts val="225"/>
        </a:spcAft>
        <a:buFont typeface="Arial Unicode MS" panose="020B0604020202020204" pitchFamily="34" charset="-122"/>
        <a:buChar char="−"/>
        <a:defRPr lang="zh-CN" altLang="en-US" sz="12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2pPr>
      <a:lvl3pPr marL="605155" indent="-201295" algn="l" defTabSz="685800" rtl="0" eaLnBrk="1" latinLnBrk="0" hangingPunct="1">
        <a:lnSpc>
          <a:spcPct val="120000"/>
        </a:lnSpc>
        <a:spcBef>
          <a:spcPts val="225"/>
        </a:spcBef>
        <a:spcAft>
          <a:spcPts val="225"/>
        </a:spcAft>
        <a:buFont typeface="Wingdings" panose="05000000000000000000" pitchFamily="2" charset="2"/>
        <a:buChar char="ü"/>
        <a:defRPr lang="zh-CN" altLang="en-US" sz="1200" b="0" kern="120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defRPr>
      </a:lvl3pPr>
      <a:lvl4pPr marL="676275" indent="0" algn="l" defTabSz="685800" rtl="0" eaLnBrk="1" latinLnBrk="0" hangingPunct="1">
        <a:lnSpc>
          <a:spcPct val="90000"/>
        </a:lnSpc>
        <a:spcBef>
          <a:spcPts val="375"/>
        </a:spcBef>
        <a:buFont typeface="Arial" panose="020B0704020202020204" pitchFamily="34" charset="0"/>
        <a:buNone/>
        <a:defRPr lang="zh-CN" altLang="en-US" sz="12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4pPr>
      <a:lvl5pPr marL="1543050" indent="-171450" algn="l" defTabSz="685800" rtl="0" eaLnBrk="1" latinLnBrk="0" hangingPunct="1">
        <a:lnSpc>
          <a:spcPct val="90000"/>
        </a:lnSpc>
        <a:spcBef>
          <a:spcPts val="375"/>
        </a:spcBef>
        <a:buFont typeface="Arial" panose="020B0704020202020204" pitchFamily="34" charset="0"/>
        <a:buChar char="•"/>
        <a:defRPr lang="zh-CN" altLang="en-US" sz="1200" b="0" kern="120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defRPr>
      </a:lvl5pPr>
      <a:lvl6pPr marL="1885950" indent="-171450" algn="l" defTabSz="685800" rtl="0" eaLnBrk="1" latinLnBrk="0" hangingPunct="1">
        <a:lnSpc>
          <a:spcPct val="90000"/>
        </a:lnSpc>
        <a:spcBef>
          <a:spcPts val="375"/>
        </a:spcBef>
        <a:buFont typeface="Arial" panose="020B07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7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7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7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3415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txStyles>
    <p:titleStyle>
      <a:lvl1pPr algn="l" defTabSz="457200" rtl="0" eaLnBrk="1" latinLnBrk="0" hangingPunct="1">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457200" rtl="0" eaLnBrk="1" latinLnBrk="0" hangingPunct="1">
        <a:spcBef>
          <a:spcPct val="20000"/>
        </a:spcBef>
        <a:buFont typeface="Arial" panose="020B0604020202090204"/>
        <a:buChar char="•"/>
        <a:defRPr sz="16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457200" rtl="0" eaLnBrk="1" latinLnBrk="0" hangingPunct="1">
        <a:spcBef>
          <a:spcPct val="20000"/>
        </a:spcBef>
        <a:buFont typeface="Arial" panose="020B0604020202090204"/>
        <a:buChar char="–"/>
        <a:defRPr sz="1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457200" rtl="0" eaLnBrk="1" latinLnBrk="0" hangingPunct="1">
        <a:spcBef>
          <a:spcPct val="20000"/>
        </a:spcBef>
        <a:buFont typeface="Arial" panose="020B0604020202090204"/>
        <a:buChar char="•"/>
        <a:defRPr sz="1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457200" rtl="0" eaLnBrk="1" latinLnBrk="0" hangingPunct="1">
        <a:spcBef>
          <a:spcPct val="20000"/>
        </a:spcBef>
        <a:buFont typeface="Arial" panose="020B0604020202090204"/>
        <a:buChar char="–"/>
        <a:defRPr sz="12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9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3" Type="http://schemas.openxmlformats.org/officeDocument/2006/relationships/tags" Target="../tags/tag104.xml"/><Relationship Id="rId21" Type="http://schemas.openxmlformats.org/officeDocument/2006/relationships/slideLayout" Target="../slideLayouts/slideLayout6.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image" Target="../media/image45.png"/><Relationship Id="rId10" Type="http://schemas.openxmlformats.org/officeDocument/2006/relationships/tags" Target="../tags/tag111.xml"/><Relationship Id="rId19" Type="http://schemas.openxmlformats.org/officeDocument/2006/relationships/tags" Target="../tags/tag120.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tags" Target="../tags/tag134.xml"/><Relationship Id="rId18" Type="http://schemas.openxmlformats.org/officeDocument/2006/relationships/tags" Target="../tags/tag139.xml"/><Relationship Id="rId26" Type="http://schemas.openxmlformats.org/officeDocument/2006/relationships/slideLayout" Target="../slideLayouts/slideLayout4.xml"/><Relationship Id="rId3" Type="http://schemas.openxmlformats.org/officeDocument/2006/relationships/tags" Target="../tags/tag124.xml"/><Relationship Id="rId21" Type="http://schemas.openxmlformats.org/officeDocument/2006/relationships/tags" Target="../tags/tag142.xml"/><Relationship Id="rId7" Type="http://schemas.openxmlformats.org/officeDocument/2006/relationships/tags" Target="../tags/tag128.xml"/><Relationship Id="rId12" Type="http://schemas.openxmlformats.org/officeDocument/2006/relationships/tags" Target="../tags/tag133.xml"/><Relationship Id="rId17" Type="http://schemas.openxmlformats.org/officeDocument/2006/relationships/tags" Target="../tags/tag138.xml"/><Relationship Id="rId25" Type="http://schemas.openxmlformats.org/officeDocument/2006/relationships/tags" Target="../tags/tag146.xml"/><Relationship Id="rId2" Type="http://schemas.openxmlformats.org/officeDocument/2006/relationships/tags" Target="../tags/tag123.xml"/><Relationship Id="rId16" Type="http://schemas.openxmlformats.org/officeDocument/2006/relationships/tags" Target="../tags/tag137.xml"/><Relationship Id="rId20" Type="http://schemas.openxmlformats.org/officeDocument/2006/relationships/tags" Target="../tags/tag141.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tags" Target="../tags/tag132.xml"/><Relationship Id="rId24" Type="http://schemas.openxmlformats.org/officeDocument/2006/relationships/tags" Target="../tags/tag145.xml"/><Relationship Id="rId5" Type="http://schemas.openxmlformats.org/officeDocument/2006/relationships/tags" Target="../tags/tag126.xml"/><Relationship Id="rId15" Type="http://schemas.openxmlformats.org/officeDocument/2006/relationships/tags" Target="../tags/tag136.xml"/><Relationship Id="rId23" Type="http://schemas.openxmlformats.org/officeDocument/2006/relationships/tags" Target="../tags/tag144.xml"/><Relationship Id="rId10" Type="http://schemas.openxmlformats.org/officeDocument/2006/relationships/tags" Target="../tags/tag131.xml"/><Relationship Id="rId19" Type="http://schemas.openxmlformats.org/officeDocument/2006/relationships/tags" Target="../tags/tag140.xml"/><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tags" Target="../tags/tag135.xml"/><Relationship Id="rId22" Type="http://schemas.openxmlformats.org/officeDocument/2006/relationships/tags" Target="../tags/tag143.xml"/><Relationship Id="rId27"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4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52.xml"/><Relationship Id="rId7" Type="http://schemas.openxmlformats.org/officeDocument/2006/relationships/slideLayout" Target="../slideLayouts/slideLayout5.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5" Type="http://schemas.openxmlformats.org/officeDocument/2006/relationships/tags" Target="../tags/tag154.xml"/><Relationship Id="rId10" Type="http://schemas.openxmlformats.org/officeDocument/2006/relationships/image" Target="../media/image53.png"/><Relationship Id="rId4" Type="http://schemas.openxmlformats.org/officeDocument/2006/relationships/tags" Target="../tags/tag153.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tags" Target="../tags/tag168.xml"/><Relationship Id="rId18" Type="http://schemas.openxmlformats.org/officeDocument/2006/relationships/image" Target="../media/image54.png"/><Relationship Id="rId26" Type="http://schemas.openxmlformats.org/officeDocument/2006/relationships/image" Target="../media/image62.jpeg"/><Relationship Id="rId3" Type="http://schemas.openxmlformats.org/officeDocument/2006/relationships/tags" Target="../tags/tag158.xml"/><Relationship Id="rId21" Type="http://schemas.openxmlformats.org/officeDocument/2006/relationships/image" Target="../media/image57.png"/><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slideLayout" Target="../slideLayouts/slideLayout4.xml"/><Relationship Id="rId25" Type="http://schemas.openxmlformats.org/officeDocument/2006/relationships/image" Target="../media/image61.png"/><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image" Target="../media/image56.png"/><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image" Target="../media/image60.jpeg"/><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image" Target="../media/image59.png"/><Relationship Id="rId10" Type="http://schemas.openxmlformats.org/officeDocument/2006/relationships/tags" Target="../tags/tag165.xml"/><Relationship Id="rId19" Type="http://schemas.openxmlformats.org/officeDocument/2006/relationships/image" Target="../media/image55.png"/><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image" Target="../media/image58.jpeg"/><Relationship Id="rId27"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17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7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7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17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13.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1.xml"/><Relationship Id="rId5" Type="http://schemas.openxmlformats.org/officeDocument/2006/relationships/tags" Target="../tags/tag7.xml"/><Relationship Id="rId15" Type="http://schemas.openxmlformats.org/officeDocument/2006/relationships/image" Target="../media/image15.png"/><Relationship Id="rId10" Type="http://schemas.openxmlformats.org/officeDocument/2006/relationships/slideLayout" Target="../slideLayouts/slideLayout8.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18.pn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16.png"/><Relationship Id="rId5" Type="http://schemas.openxmlformats.org/officeDocument/2006/relationships/tags" Target="../tags/tag16.xml"/><Relationship Id="rId10" Type="http://schemas.openxmlformats.org/officeDocument/2006/relationships/slideLayout" Target="../slideLayouts/slideLayout4.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tags" Target="../tags/tag89.xml"/><Relationship Id="rId84" Type="http://schemas.openxmlformats.org/officeDocument/2006/relationships/image" Target="../media/image34.png"/><Relationship Id="rId89" Type="http://schemas.openxmlformats.org/officeDocument/2006/relationships/image" Target="../media/image39.png"/><Relationship Id="rId16" Type="http://schemas.openxmlformats.org/officeDocument/2006/relationships/tags" Target="../tags/tag37.xml"/><Relationship Id="rId11" Type="http://schemas.openxmlformats.org/officeDocument/2006/relationships/tags" Target="../tags/tag32.xml"/><Relationship Id="rId32" Type="http://schemas.openxmlformats.org/officeDocument/2006/relationships/tags" Target="../tags/tag53.xml"/><Relationship Id="rId37" Type="http://schemas.openxmlformats.org/officeDocument/2006/relationships/tags" Target="../tags/tag58.xml"/><Relationship Id="rId53" Type="http://schemas.openxmlformats.org/officeDocument/2006/relationships/tags" Target="../tags/tag74.xml"/><Relationship Id="rId58" Type="http://schemas.openxmlformats.org/officeDocument/2006/relationships/tags" Target="../tags/tag79.xml"/><Relationship Id="rId74" Type="http://schemas.openxmlformats.org/officeDocument/2006/relationships/image" Target="../media/image24.png"/><Relationship Id="rId79" Type="http://schemas.openxmlformats.org/officeDocument/2006/relationships/image" Target="../media/image29.png"/><Relationship Id="rId5" Type="http://schemas.openxmlformats.org/officeDocument/2006/relationships/tags" Target="../tags/tag26.xml"/><Relationship Id="rId90" Type="http://schemas.openxmlformats.org/officeDocument/2006/relationships/image" Target="../media/image40.png"/><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tags" Target="../tags/tag48.xml"/><Relationship Id="rId30" Type="http://schemas.openxmlformats.org/officeDocument/2006/relationships/tags" Target="../tags/tag51.xml"/><Relationship Id="rId35" Type="http://schemas.openxmlformats.org/officeDocument/2006/relationships/tags" Target="../tags/tag56.xml"/><Relationship Id="rId43" Type="http://schemas.openxmlformats.org/officeDocument/2006/relationships/tags" Target="../tags/tag64.xml"/><Relationship Id="rId48" Type="http://schemas.openxmlformats.org/officeDocument/2006/relationships/tags" Target="../tags/tag69.xml"/><Relationship Id="rId56" Type="http://schemas.openxmlformats.org/officeDocument/2006/relationships/tags" Target="../tags/tag77.xml"/><Relationship Id="rId64" Type="http://schemas.openxmlformats.org/officeDocument/2006/relationships/tags" Target="../tags/tag85.xml"/><Relationship Id="rId69" Type="http://schemas.openxmlformats.org/officeDocument/2006/relationships/tags" Target="../tags/tag90.xml"/><Relationship Id="rId77" Type="http://schemas.openxmlformats.org/officeDocument/2006/relationships/image" Target="../media/image27.png"/><Relationship Id="rId8" Type="http://schemas.openxmlformats.org/officeDocument/2006/relationships/tags" Target="../tags/tag29.xml"/><Relationship Id="rId51" Type="http://schemas.openxmlformats.org/officeDocument/2006/relationships/tags" Target="../tags/tag72.xml"/><Relationship Id="rId72" Type="http://schemas.openxmlformats.org/officeDocument/2006/relationships/image" Target="../media/image22.png"/><Relationship Id="rId80" Type="http://schemas.openxmlformats.org/officeDocument/2006/relationships/image" Target="../media/image30.png"/><Relationship Id="rId85" Type="http://schemas.openxmlformats.org/officeDocument/2006/relationships/image" Target="../media/image35.png"/><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tags" Target="../tags/tag88.xml"/><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tags" Target="../tags/tag91.xml"/><Relationship Id="rId75" Type="http://schemas.openxmlformats.org/officeDocument/2006/relationships/image" Target="../media/image25.png"/><Relationship Id="rId83" Type="http://schemas.openxmlformats.org/officeDocument/2006/relationships/image" Target="../media/image33.png"/><Relationship Id="rId88" Type="http://schemas.openxmlformats.org/officeDocument/2006/relationships/image" Target="../media/image38.png"/><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tags" Target="../tags/tag86.xml"/><Relationship Id="rId73" Type="http://schemas.openxmlformats.org/officeDocument/2006/relationships/image" Target="../media/image23.png"/><Relationship Id="rId78" Type="http://schemas.openxmlformats.org/officeDocument/2006/relationships/image" Target="../media/image28.png"/><Relationship Id="rId81" Type="http://schemas.openxmlformats.org/officeDocument/2006/relationships/image" Target="../media/image31.png"/><Relationship Id="rId86" Type="http://schemas.openxmlformats.org/officeDocument/2006/relationships/image" Target="../media/image36.png"/><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 Id="rId76" Type="http://schemas.openxmlformats.org/officeDocument/2006/relationships/image" Target="../media/image26.png"/><Relationship Id="rId7" Type="http://schemas.openxmlformats.org/officeDocument/2006/relationships/tags" Target="../tags/tag28.xml"/><Relationship Id="rId71" Type="http://schemas.openxmlformats.org/officeDocument/2006/relationships/slideLayout" Target="../slideLayouts/slideLayout4.xml"/><Relationship Id="rId2" Type="http://schemas.openxmlformats.org/officeDocument/2006/relationships/tags" Target="../tags/tag23.xml"/><Relationship Id="rId29" Type="http://schemas.openxmlformats.org/officeDocument/2006/relationships/tags" Target="../tags/tag50.xml"/><Relationship Id="rId24" Type="http://schemas.openxmlformats.org/officeDocument/2006/relationships/tags" Target="../tags/tag45.xml"/><Relationship Id="rId40" Type="http://schemas.openxmlformats.org/officeDocument/2006/relationships/tags" Target="../tags/tag61.xml"/><Relationship Id="rId45" Type="http://schemas.openxmlformats.org/officeDocument/2006/relationships/tags" Target="../tags/tag66.xml"/><Relationship Id="rId66" Type="http://schemas.openxmlformats.org/officeDocument/2006/relationships/tags" Target="../tags/tag87.xml"/><Relationship Id="rId87" Type="http://schemas.openxmlformats.org/officeDocument/2006/relationships/image" Target="../media/image37.png"/><Relationship Id="rId61" Type="http://schemas.openxmlformats.org/officeDocument/2006/relationships/tags" Target="../tags/tag82.xml"/><Relationship Id="rId82" Type="http://schemas.openxmlformats.org/officeDocument/2006/relationships/image" Target="../media/image32.png"/><Relationship Id="rId19" Type="http://schemas.openxmlformats.org/officeDocument/2006/relationships/tags" Target="../tags/tag40.xml"/></Relationships>
</file>

<file path=ppt/slides/_rels/slide9.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37.sv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image" Target="../media/image41.png"/><Relationship Id="rId17" Type="http://schemas.openxmlformats.org/officeDocument/2006/relationships/image" Target="../media/image41.svg"/><Relationship Id="rId2" Type="http://schemas.openxmlformats.org/officeDocument/2006/relationships/tags" Target="../tags/tag93.xml"/><Relationship Id="rId16" Type="http://schemas.openxmlformats.org/officeDocument/2006/relationships/image" Target="../media/image43.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slideLayout" Target="../slideLayouts/slideLayout4.xml"/><Relationship Id="rId5" Type="http://schemas.openxmlformats.org/officeDocument/2006/relationships/tags" Target="../tags/tag96.xml"/><Relationship Id="rId15" Type="http://schemas.openxmlformats.org/officeDocument/2006/relationships/image" Target="../media/image39.svg"/><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154429" y="1581468"/>
            <a:ext cx="7129415" cy="1277969"/>
          </a:xfrm>
        </p:spPr>
        <p:txBody>
          <a:bodyPr/>
          <a:lstStyle/>
          <a:p>
            <a:r>
              <a:rPr lang="en-US" altLang="zh-CN" dirty="0">
                <a:cs typeface="微软雅黑" panose="020B0503020204020204" pitchFamily="34" charset="-122"/>
                <a:sym typeface="+mn-lt"/>
              </a:rPr>
              <a:t>360</a:t>
            </a:r>
            <a:r>
              <a:rPr lang="zh-CN" altLang="en-US" dirty="0">
                <a:cs typeface="微软雅黑" panose="020B0503020204020204" pitchFamily="34" charset="-122"/>
                <a:sym typeface="+mn-lt"/>
              </a:rPr>
              <a:t>资产脆弱性扫描平台</a:t>
            </a:r>
            <a:r>
              <a:rPr lang="en-US" altLang="zh-CN" dirty="0">
                <a:cs typeface="微软雅黑" panose="020B0503020204020204" pitchFamily="34" charset="-122"/>
                <a:sym typeface="+mn-lt"/>
              </a:rPr>
              <a:t/>
            </a:r>
            <a:br>
              <a:rPr lang="en-US" altLang="zh-CN" dirty="0">
                <a:cs typeface="微软雅黑" panose="020B0503020204020204" pitchFamily="34" charset="-122"/>
                <a:sym typeface="+mn-lt"/>
              </a:rPr>
            </a:br>
            <a:r>
              <a:rPr sz="3600" noProof="0" smtClean="0">
                <a:ln>
                  <a:noFill/>
                </a:ln>
                <a:solidFill>
                  <a:prstClr val="white"/>
                </a:solidFill>
                <a:effectLst/>
                <a:uLnTx/>
                <a:uFillTx/>
                <a:cs typeface="微软雅黑" panose="020B0503020204020204" pitchFamily="34" charset="-122"/>
                <a:sym typeface="+mn-lt"/>
              </a:rPr>
              <a:t>（销售版）</a:t>
            </a:r>
            <a:r>
              <a:rPr lang="en-US" altLang="zh-CN" sz="3600">
                <a:cs typeface="微软雅黑" panose="020B0503020204020204" pitchFamily="34" charset="-122"/>
                <a:sym typeface="+mn-lt"/>
              </a:rPr>
              <a:t/>
            </a:r>
            <a:br>
              <a:rPr lang="en-US" altLang="zh-CN" sz="3600">
                <a:cs typeface="微软雅黑" panose="020B0503020204020204" pitchFamily="34" charset="-122"/>
                <a:sym typeface="+mn-lt"/>
              </a:rPr>
            </a:br>
            <a:endParaRPr lang="en-US" altLang="zh-CN" sz="3600" dirty="0">
              <a:cs typeface="微软雅黑" panose="020B0503020204020204" pitchFamily="34"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18"/>
          <p:cNvGraphicFramePr>
            <a:graphicFrameLocks noGrp="1"/>
          </p:cNvGraphicFramePr>
          <p:nvPr>
            <p:custDataLst>
              <p:tags r:id="rId1"/>
            </p:custDataLst>
          </p:nvPr>
        </p:nvGraphicFramePr>
        <p:xfrm>
          <a:off x="316229" y="1233678"/>
          <a:ext cx="6430643" cy="746125"/>
        </p:xfrm>
        <a:graphic>
          <a:graphicData uri="http://schemas.openxmlformats.org/drawingml/2006/table">
            <a:tbl>
              <a:tblPr/>
              <a:tblGrid>
                <a:gridCol w="3417571">
                  <a:extLst>
                    <a:ext uri="{9D8B030D-6E8A-4147-A177-3AD203B41FA5}">
                      <a16:colId xmlns:a16="http://schemas.microsoft.com/office/drawing/2014/main" val="20000"/>
                    </a:ext>
                  </a:extLst>
                </a:gridCol>
                <a:gridCol w="3013072">
                  <a:extLst>
                    <a:ext uri="{9D8B030D-6E8A-4147-A177-3AD203B41FA5}">
                      <a16:colId xmlns:a16="http://schemas.microsoft.com/office/drawing/2014/main" val="20001"/>
                    </a:ext>
                  </a:extLst>
                </a:gridCol>
              </a:tblGrid>
              <a:tr h="746125">
                <a:tc>
                  <a:txBody>
                    <a:bodyPr/>
                    <a:lstStyle/>
                    <a:p>
                      <a:pPr algn="l" rtl="0" eaLnBrk="0">
                        <a:lnSpc>
                          <a:spcPct val="100000"/>
                        </a:lnSpc>
                      </a:pPr>
                      <a:endParaRPr lang="en-US" altLang="en-US" sz="1000" dirty="0">
                        <a:latin typeface="+mn-ea"/>
                      </a:endParaRPr>
                    </a:p>
                  </a:txBody>
                  <a:tcPr marL="0" marR="0" marT="0" marB="0">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a:noFill/>
                    </a:lnT>
                    <a:lnB>
                      <a:noFill/>
                    </a:lnB>
                  </a:tcPr>
                </a:tc>
                <a:tc>
                  <a:txBody>
                    <a:bodyPr/>
                    <a:lstStyle/>
                    <a:p>
                      <a:pPr algn="l" rtl="0" eaLnBrk="0">
                        <a:lnSpc>
                          <a:spcPct val="100000"/>
                        </a:lnSpc>
                      </a:pPr>
                      <a:endParaRPr lang="en-US" altLang="en-US" sz="1000" dirty="0">
                        <a:latin typeface="+mn-ea"/>
                      </a:endParaRPr>
                    </a:p>
                  </a:txBody>
                  <a:tcPr marL="0" marR="0" marT="0" marB="0">
                    <a:lnL w="9525" cap="flat" cmpd="sng" algn="ctr">
                      <a:solidFill>
                        <a:srgbClr val="4472C4"/>
                      </a:solidFill>
                      <a:prstDash val="solid"/>
                      <a:round/>
                      <a:headEnd type="none" w="med" len="med"/>
                      <a:tailEnd type="none" w="med" len="med"/>
                    </a:lnL>
                    <a:lnR w="9525" cap="flat" cmpd="sng" algn="ctr">
                      <a:solidFill>
                        <a:srgbClr val="4472C4"/>
                      </a:solidFill>
                      <a:prstDash val="solid"/>
                      <a:round/>
                      <a:headEnd type="none" w="med" len="med"/>
                      <a:tailEnd type="none" w="med" len="med"/>
                    </a:lnR>
                    <a:lnT>
                      <a:noFill/>
                    </a:lnT>
                    <a:lnB>
                      <a:noFill/>
                    </a:lnB>
                  </a:tcPr>
                </a:tc>
                <a:extLst>
                  <a:ext uri="{0D108BD9-81ED-4DB2-BD59-A6C34878D82A}">
                    <a16:rowId xmlns:a16="http://schemas.microsoft.com/office/drawing/2014/main" val="10000"/>
                  </a:ext>
                </a:extLst>
              </a:tr>
            </a:tbl>
          </a:graphicData>
        </a:graphic>
      </p:graphicFrame>
      <p:pic>
        <p:nvPicPr>
          <p:cNvPr id="3" name="picture 220"/>
          <p:cNvPicPr>
            <a:picLocks noChangeAspect="1"/>
          </p:cNvPicPr>
          <p:nvPr>
            <p:custDataLst>
              <p:tags r:id="rId2"/>
            </p:custDataLst>
          </p:nvPr>
        </p:nvPicPr>
        <p:blipFill>
          <a:blip r:embed="rId22"/>
          <a:stretch>
            <a:fillRect/>
          </a:stretch>
        </p:blipFill>
        <p:spPr>
          <a:xfrm>
            <a:off x="-1270" y="2019935"/>
            <a:ext cx="9145269" cy="139541"/>
          </a:xfrm>
          <a:prstGeom prst="rect">
            <a:avLst/>
          </a:prstGeom>
        </p:spPr>
      </p:pic>
      <p:sp>
        <p:nvSpPr>
          <p:cNvPr id="4" name="textbox 222"/>
          <p:cNvSpPr/>
          <p:nvPr>
            <p:custDataLst>
              <p:tags r:id="rId3"/>
            </p:custDataLst>
          </p:nvPr>
        </p:nvSpPr>
        <p:spPr>
          <a:xfrm>
            <a:off x="400430" y="3184449"/>
            <a:ext cx="2861310" cy="192735"/>
          </a:xfrm>
          <a:prstGeom prst="rect">
            <a:avLst/>
          </a:prstGeom>
        </p:spPr>
        <p:txBody>
          <a:bodyPr vert="horz" wrap="square" lIns="0" tIns="0" rIns="0" bIns="0"/>
          <a:lstStyle/>
          <a:p>
            <a:pPr marL="127000" algn="l" rtl="0" eaLnBrk="0">
              <a:lnSpc>
                <a:spcPct val="89000"/>
              </a:lnSpc>
            </a:pPr>
            <a:r>
              <a:rPr sz="1000" b="1" kern="0" spc="-120" dirty="0">
                <a:solidFill>
                  <a:schemeClr val="tx1">
                    <a:alpha val="100000"/>
                  </a:schemeClr>
                </a:solidFill>
                <a:latin typeface="+mn-ea"/>
                <a:cs typeface="+mn-ea"/>
              </a:rPr>
              <a:t>《 </a:t>
            </a:r>
            <a:r>
              <a:rPr sz="1000" b="1" kern="0" spc="-120" dirty="0" err="1">
                <a:solidFill>
                  <a:schemeClr val="tx1">
                    <a:alpha val="100000"/>
                  </a:schemeClr>
                </a:solidFill>
                <a:latin typeface="+mn-ea"/>
                <a:cs typeface="+mn-ea"/>
              </a:rPr>
              <a:t>工业控制系统信息安全：</a:t>
            </a:r>
            <a:r>
              <a:rPr sz="1000" b="1" kern="0" spc="-10" dirty="0" err="1">
                <a:solidFill>
                  <a:schemeClr val="tx1">
                    <a:alpha val="100000"/>
                  </a:schemeClr>
                </a:solidFill>
                <a:latin typeface="+mn-ea"/>
                <a:cs typeface="+mn-ea"/>
              </a:rPr>
              <a:t>评估规范</a:t>
            </a:r>
            <a:r>
              <a:rPr sz="1000" b="1" kern="0" spc="-10" dirty="0">
                <a:solidFill>
                  <a:schemeClr val="tx1">
                    <a:alpha val="100000"/>
                  </a:schemeClr>
                </a:solidFill>
                <a:latin typeface="+mn-ea"/>
                <a:cs typeface="+mn-ea"/>
              </a:rPr>
              <a:t>/验收规范》</a:t>
            </a:r>
            <a:endParaRPr lang="en-US" altLang="en-US" sz="1000" b="1" kern="0" spc="-10" dirty="0">
              <a:solidFill>
                <a:schemeClr val="tx1">
                  <a:alpha val="100000"/>
                </a:schemeClr>
              </a:solidFill>
              <a:latin typeface="+mn-ea"/>
              <a:cs typeface="+mn-ea"/>
            </a:endParaRPr>
          </a:p>
        </p:txBody>
      </p:sp>
      <p:sp>
        <p:nvSpPr>
          <p:cNvPr id="5" name="textbox 224"/>
          <p:cNvSpPr/>
          <p:nvPr>
            <p:custDataLst>
              <p:tags r:id="rId4"/>
            </p:custDataLst>
          </p:nvPr>
        </p:nvSpPr>
        <p:spPr>
          <a:xfrm>
            <a:off x="6893559" y="3085389"/>
            <a:ext cx="1900480" cy="267411"/>
          </a:xfrm>
          <a:prstGeom prst="rect">
            <a:avLst/>
          </a:prstGeom>
        </p:spPr>
        <p:txBody>
          <a:bodyPr vert="horz" wrap="square" lIns="0" tIns="0" rIns="0" bIns="0"/>
          <a:lstStyle/>
          <a:p>
            <a:pPr rtl="0" eaLnBrk="0">
              <a:lnSpc>
                <a:spcPct val="89000"/>
              </a:lnSpc>
            </a:pPr>
            <a:r>
              <a:rPr sz="1000" b="1" kern="0" spc="-80" dirty="0">
                <a:solidFill>
                  <a:schemeClr val="tx1">
                    <a:alpha val="100000"/>
                  </a:schemeClr>
                </a:solidFill>
                <a:latin typeface="+mn-ea"/>
                <a:cs typeface="+mn-ea"/>
              </a:rPr>
              <a:t>《</a:t>
            </a:r>
            <a:r>
              <a:rPr sz="1000" b="1" kern="0" spc="-80" dirty="0" err="1">
                <a:solidFill>
                  <a:schemeClr val="tx1">
                    <a:alpha val="100000"/>
                  </a:schemeClr>
                </a:solidFill>
                <a:latin typeface="+mn-ea"/>
                <a:cs typeface="+mn-ea"/>
              </a:rPr>
              <a:t>工业控制系统信息安全行</a:t>
            </a:r>
            <a:r>
              <a:rPr sz="1000" b="1" kern="0" spc="0" dirty="0" err="1">
                <a:solidFill>
                  <a:schemeClr val="tx1">
                    <a:alpha val="100000"/>
                  </a:schemeClr>
                </a:solidFill>
                <a:latin typeface="+mn-ea"/>
                <a:cs typeface="+mn-ea"/>
              </a:rPr>
              <a:t>动计划</a:t>
            </a:r>
            <a:endParaRPr lang="en-US" sz="1000" b="1" kern="0" spc="0" dirty="0">
              <a:solidFill>
                <a:schemeClr val="tx1">
                  <a:alpha val="100000"/>
                </a:schemeClr>
              </a:solidFill>
              <a:latin typeface="+mn-ea"/>
              <a:cs typeface="+mn-ea"/>
            </a:endParaRPr>
          </a:p>
          <a:p>
            <a:pPr rtl="0" eaLnBrk="0">
              <a:lnSpc>
                <a:spcPct val="89000"/>
              </a:lnSpc>
            </a:pPr>
            <a:r>
              <a:rPr sz="1000" b="1" kern="0" spc="0" dirty="0">
                <a:solidFill>
                  <a:schemeClr val="tx1">
                    <a:alpha val="100000"/>
                  </a:schemeClr>
                </a:solidFill>
                <a:latin typeface="+mn-ea"/>
                <a:cs typeface="+mn-ea"/>
              </a:rPr>
              <a:t>(2018-2020年</a:t>
            </a:r>
            <a:r>
              <a:rPr sz="1000" b="1" kern="0" spc="-10" dirty="0">
                <a:solidFill>
                  <a:schemeClr val="tx1">
                    <a:alpha val="100000"/>
                  </a:schemeClr>
                </a:solidFill>
                <a:latin typeface="+mn-ea"/>
                <a:cs typeface="+mn-ea"/>
              </a:rPr>
              <a:t>》</a:t>
            </a:r>
            <a:endParaRPr lang="en-US" altLang="en-US" sz="1000" b="1" kern="0" spc="-10" dirty="0">
              <a:solidFill>
                <a:schemeClr val="tx1">
                  <a:alpha val="100000"/>
                </a:schemeClr>
              </a:solidFill>
              <a:latin typeface="+mn-ea"/>
              <a:cs typeface="+mn-ea"/>
            </a:endParaRPr>
          </a:p>
        </p:txBody>
      </p:sp>
      <p:sp>
        <p:nvSpPr>
          <p:cNvPr id="6" name="textbox 226"/>
          <p:cNvSpPr/>
          <p:nvPr>
            <p:custDataLst>
              <p:tags r:id="rId5"/>
            </p:custDataLst>
          </p:nvPr>
        </p:nvSpPr>
        <p:spPr>
          <a:xfrm>
            <a:off x="105410" y="977900"/>
            <a:ext cx="2680335" cy="224155"/>
          </a:xfrm>
          <a:prstGeom prst="rect">
            <a:avLst/>
          </a:prstGeom>
        </p:spPr>
        <p:txBody>
          <a:bodyPr vert="horz" wrap="square" lIns="0" tIns="0" rIns="0" bIns="0"/>
          <a:lstStyle/>
          <a:p>
            <a:pPr algn="l" rtl="0" eaLnBrk="0">
              <a:lnSpc>
                <a:spcPct val="81000"/>
              </a:lnSpc>
            </a:pPr>
            <a:endParaRPr lang="en-US" altLang="en-US" sz="100" dirty="0">
              <a:solidFill>
                <a:schemeClr val="tx1"/>
              </a:solidFill>
              <a:latin typeface="+mn-ea"/>
            </a:endParaRPr>
          </a:p>
          <a:p>
            <a:pPr rtl="0" eaLnBrk="0">
              <a:lnSpc>
                <a:spcPct val="89000"/>
              </a:lnSpc>
            </a:pPr>
            <a:r>
              <a:rPr sz="1000" b="1" kern="0" spc="-80" dirty="0">
                <a:solidFill>
                  <a:schemeClr val="tx1">
                    <a:alpha val="100000"/>
                  </a:schemeClr>
                </a:solidFill>
                <a:latin typeface="+mn-ea"/>
                <a:cs typeface="微软雅黑" panose="020B0503020204020204" pitchFamily="34" charset="-122"/>
              </a:rPr>
              <a:t>《</a:t>
            </a:r>
            <a:r>
              <a:rPr sz="1000" b="1" kern="0" spc="-80" dirty="0" err="1">
                <a:solidFill>
                  <a:schemeClr val="tx1">
                    <a:alpha val="100000"/>
                  </a:schemeClr>
                </a:solidFill>
                <a:latin typeface="+mn-ea"/>
                <a:cs typeface="微软雅黑" panose="020B0503020204020204" pitchFamily="34" charset="-122"/>
              </a:rPr>
              <a:t>关于加强工业控制系</a:t>
            </a:r>
            <a:r>
              <a:rPr sz="1000" b="1" kern="0" spc="-90" dirty="0" err="1">
                <a:solidFill>
                  <a:schemeClr val="tx1">
                    <a:alpha val="100000"/>
                  </a:schemeClr>
                </a:solidFill>
                <a:latin typeface="+mn-ea"/>
                <a:cs typeface="微软雅黑" panose="020B0503020204020204" pitchFamily="34" charset="-122"/>
              </a:rPr>
              <a:t>统</a:t>
            </a:r>
            <a:r>
              <a:rPr sz="1000" b="1" kern="0" spc="-10" dirty="0" err="1">
                <a:solidFill>
                  <a:schemeClr val="tx1">
                    <a:alpha val="100000"/>
                  </a:schemeClr>
                </a:solidFill>
                <a:latin typeface="+mn-ea"/>
                <a:cs typeface="微软雅黑" panose="020B0503020204020204" pitchFamily="34" charset="-122"/>
                <a:sym typeface="+mn-ea"/>
              </a:rPr>
              <a:t>信息安全管理的通知</a:t>
            </a:r>
            <a:r>
              <a:rPr sz="1000" b="1" kern="0" spc="-10" dirty="0">
                <a:solidFill>
                  <a:schemeClr val="tx1">
                    <a:alpha val="100000"/>
                  </a:schemeClr>
                </a:solidFill>
                <a:latin typeface="+mn-ea"/>
                <a:cs typeface="微软雅黑" panose="020B0503020204020204" pitchFamily="34" charset="-122"/>
                <a:sym typeface="+mn-ea"/>
              </a:rPr>
              <a:t>》</a:t>
            </a:r>
            <a:endParaRPr lang="en-US" altLang="en-US" sz="1000" b="1" kern="0" spc="-10" dirty="0">
              <a:solidFill>
                <a:schemeClr val="tx1">
                  <a:alpha val="100000"/>
                </a:schemeClr>
              </a:solidFill>
              <a:latin typeface="+mn-ea"/>
              <a:cs typeface="微软雅黑" panose="020B0503020204020204" pitchFamily="34" charset="-122"/>
            </a:endParaRPr>
          </a:p>
        </p:txBody>
      </p:sp>
      <p:sp>
        <p:nvSpPr>
          <p:cNvPr id="7" name="textbox 228"/>
          <p:cNvSpPr/>
          <p:nvPr>
            <p:custDataLst>
              <p:tags r:id="rId6"/>
            </p:custDataLst>
          </p:nvPr>
        </p:nvSpPr>
        <p:spPr>
          <a:xfrm>
            <a:off x="6652819" y="923347"/>
            <a:ext cx="2590800" cy="310331"/>
          </a:xfrm>
          <a:prstGeom prst="rect">
            <a:avLst/>
          </a:prstGeom>
        </p:spPr>
        <p:txBody>
          <a:bodyPr vert="horz" wrap="square" lIns="0" tIns="0" rIns="0" bIns="0"/>
          <a:lstStyle/>
          <a:p>
            <a:pPr algn="l" rtl="0" eaLnBrk="0">
              <a:lnSpc>
                <a:spcPct val="83000"/>
              </a:lnSpc>
            </a:pPr>
            <a:endParaRPr lang="en-US" altLang="en-US" sz="100" dirty="0">
              <a:solidFill>
                <a:schemeClr val="tx1"/>
              </a:solidFill>
              <a:latin typeface="+mn-ea"/>
              <a:cs typeface="+mn-ea"/>
            </a:endParaRPr>
          </a:p>
          <a:p>
            <a:pPr marL="753110" rtl="0" eaLnBrk="0">
              <a:lnSpc>
                <a:spcPts val="2095"/>
              </a:lnSpc>
            </a:pPr>
            <a:r>
              <a:rPr sz="1000" b="1" kern="0" spc="-80" dirty="0">
                <a:solidFill>
                  <a:schemeClr val="tx1">
                    <a:alpha val="100000"/>
                  </a:schemeClr>
                </a:solidFill>
                <a:latin typeface="+mn-ea"/>
                <a:cs typeface="+mn-ea"/>
              </a:rPr>
              <a:t>《网络安全</a:t>
            </a:r>
            <a:r>
              <a:rPr sz="1000" b="1" kern="0" spc="-10" dirty="0">
                <a:solidFill>
                  <a:schemeClr val="tx1">
                    <a:alpha val="100000"/>
                  </a:schemeClr>
                </a:solidFill>
                <a:latin typeface="+mn-ea"/>
                <a:cs typeface="+mn-ea"/>
              </a:rPr>
              <a:t>等级保护技术标2</a:t>
            </a:r>
            <a:r>
              <a:rPr lang="en-US" altLang="zh-CN" sz="1000" b="1" kern="0" spc="-10" dirty="0">
                <a:solidFill>
                  <a:schemeClr val="tx1">
                    <a:alpha val="100000"/>
                  </a:schemeClr>
                </a:solidFill>
                <a:latin typeface="+mn-ea"/>
                <a:cs typeface="+mn-ea"/>
              </a:rPr>
              <a:t>.0</a:t>
            </a:r>
            <a:r>
              <a:rPr sz="1000" b="1" kern="0" spc="-10" dirty="0">
                <a:solidFill>
                  <a:schemeClr val="tx1">
                    <a:alpha val="100000"/>
                  </a:schemeClr>
                </a:solidFill>
                <a:latin typeface="+mn-ea"/>
                <a:cs typeface="+mn-ea"/>
              </a:rPr>
              <a:t>》</a:t>
            </a:r>
            <a:endParaRPr lang="en-US" altLang="en-US" sz="1000" b="1" kern="0" spc="-10" dirty="0">
              <a:solidFill>
                <a:schemeClr val="tx1">
                  <a:alpha val="100000"/>
                </a:schemeClr>
              </a:solidFill>
              <a:latin typeface="+mn-ea"/>
              <a:cs typeface="+mn-ea"/>
            </a:endParaRPr>
          </a:p>
        </p:txBody>
      </p:sp>
      <p:sp>
        <p:nvSpPr>
          <p:cNvPr id="8" name="textbox 230"/>
          <p:cNvSpPr/>
          <p:nvPr>
            <p:custDataLst>
              <p:tags r:id="rId7"/>
            </p:custDataLst>
          </p:nvPr>
        </p:nvSpPr>
        <p:spPr>
          <a:xfrm>
            <a:off x="4448124" y="3153969"/>
            <a:ext cx="1937436" cy="192735"/>
          </a:xfrm>
          <a:prstGeom prst="rect">
            <a:avLst/>
          </a:prstGeom>
        </p:spPr>
        <p:txBody>
          <a:bodyPr vert="horz" wrap="square" lIns="0" tIns="0" rIns="0" bIns="0"/>
          <a:lstStyle/>
          <a:p>
            <a:pPr algn="l" rtl="0" eaLnBrk="0">
              <a:lnSpc>
                <a:spcPct val="79000"/>
              </a:lnSpc>
            </a:pPr>
            <a:endParaRPr lang="en-US" altLang="en-US" sz="100" dirty="0">
              <a:solidFill>
                <a:schemeClr val="tx1"/>
              </a:solidFill>
              <a:latin typeface="+mn-ea"/>
            </a:endParaRPr>
          </a:p>
          <a:p>
            <a:pPr rtl="0" eaLnBrk="0">
              <a:lnSpc>
                <a:spcPct val="89000"/>
              </a:lnSpc>
            </a:pPr>
            <a:r>
              <a:rPr sz="1000" b="1" kern="0" spc="-90" dirty="0">
                <a:solidFill>
                  <a:schemeClr val="tx1">
                    <a:alpha val="100000"/>
                  </a:schemeClr>
                </a:solidFill>
                <a:latin typeface="+mn-ea"/>
                <a:cs typeface="微软雅黑" panose="020B0503020204020204" pitchFamily="34" charset="-122"/>
              </a:rPr>
              <a:t>《</a:t>
            </a:r>
            <a:r>
              <a:rPr sz="1000" b="1" kern="0" spc="-90" dirty="0" err="1">
                <a:solidFill>
                  <a:schemeClr val="tx1">
                    <a:alpha val="100000"/>
                  </a:schemeClr>
                </a:solidFill>
                <a:latin typeface="+mn-ea"/>
                <a:cs typeface="微软雅黑" panose="020B0503020204020204" pitchFamily="34" charset="-122"/>
              </a:rPr>
              <a:t>工业控制系统信息安</a:t>
            </a:r>
            <a:r>
              <a:rPr sz="1000" b="1" kern="0" spc="-10" dirty="0" err="1">
                <a:solidFill>
                  <a:schemeClr val="tx1">
                    <a:alpha val="100000"/>
                  </a:schemeClr>
                </a:solidFill>
                <a:latin typeface="+mn-ea"/>
                <a:cs typeface="微软雅黑" panose="020B0503020204020204" pitchFamily="34" charset="-122"/>
              </a:rPr>
              <a:t>全防护指南</a:t>
            </a:r>
            <a:r>
              <a:rPr sz="1000" b="1" kern="0" spc="-10" dirty="0">
                <a:solidFill>
                  <a:schemeClr val="tx1">
                    <a:alpha val="100000"/>
                  </a:schemeClr>
                </a:solidFill>
                <a:latin typeface="+mn-ea"/>
                <a:cs typeface="微软雅黑" panose="020B0503020204020204" pitchFamily="34" charset="-122"/>
              </a:rPr>
              <a:t>》</a:t>
            </a:r>
            <a:endParaRPr lang="en-US" altLang="en-US" sz="1000" b="1" kern="0" spc="-10" dirty="0">
              <a:solidFill>
                <a:schemeClr val="tx1">
                  <a:alpha val="100000"/>
                </a:schemeClr>
              </a:solidFill>
              <a:latin typeface="+mn-ea"/>
              <a:cs typeface="微软雅黑" panose="020B0503020204020204" pitchFamily="34" charset="-122"/>
            </a:endParaRPr>
          </a:p>
        </p:txBody>
      </p:sp>
      <p:sp>
        <p:nvSpPr>
          <p:cNvPr id="10" name="textbox 236"/>
          <p:cNvSpPr/>
          <p:nvPr>
            <p:custDataLst>
              <p:tags r:id="rId8"/>
            </p:custDataLst>
          </p:nvPr>
        </p:nvSpPr>
        <p:spPr>
          <a:xfrm>
            <a:off x="3009292" y="1047165"/>
            <a:ext cx="1519732" cy="292734"/>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cs typeface="+mn-ea"/>
            </a:endParaRPr>
          </a:p>
          <a:p>
            <a:pPr marL="127000" algn="l" rtl="0" eaLnBrk="0">
              <a:lnSpc>
                <a:spcPct val="97000"/>
              </a:lnSpc>
            </a:pPr>
            <a:r>
              <a:rPr sz="1000" b="1" kern="0" spc="-80" dirty="0">
                <a:solidFill>
                  <a:schemeClr val="tx1">
                    <a:alpha val="100000"/>
                  </a:schemeClr>
                </a:solidFill>
                <a:latin typeface="+mn-ea"/>
                <a:cs typeface="+mn-ea"/>
              </a:rPr>
              <a:t>《国家能源局第36号文》</a:t>
            </a:r>
            <a:endParaRPr lang="en-US" altLang="en-US" sz="1000" b="1" kern="0" spc="-80" dirty="0">
              <a:solidFill>
                <a:schemeClr val="tx1">
                  <a:alpha val="100000"/>
                </a:schemeClr>
              </a:solidFill>
              <a:latin typeface="+mn-ea"/>
              <a:cs typeface="+mn-ea"/>
            </a:endParaRPr>
          </a:p>
        </p:txBody>
      </p:sp>
      <p:sp>
        <p:nvSpPr>
          <p:cNvPr id="11" name="textbox 240"/>
          <p:cNvSpPr/>
          <p:nvPr>
            <p:custDataLst>
              <p:tags r:id="rId9"/>
            </p:custDataLst>
          </p:nvPr>
        </p:nvSpPr>
        <p:spPr>
          <a:xfrm>
            <a:off x="6225540" y="1013383"/>
            <a:ext cx="1001395" cy="205994"/>
          </a:xfrm>
          <a:prstGeom prst="rect">
            <a:avLst/>
          </a:prstGeom>
        </p:spPr>
        <p:txBody>
          <a:bodyPr vert="horz" wrap="square" lIns="0" tIns="0" rIns="0" bIns="0"/>
          <a:lstStyle/>
          <a:p>
            <a:pPr algn="l" rtl="0" eaLnBrk="0">
              <a:lnSpc>
                <a:spcPct val="85000"/>
              </a:lnSpc>
            </a:pPr>
            <a:endParaRPr lang="en-US" altLang="en-US" sz="100" dirty="0">
              <a:solidFill>
                <a:schemeClr val="tx1"/>
              </a:solidFill>
              <a:latin typeface="+mn-ea"/>
            </a:endParaRPr>
          </a:p>
          <a:p>
            <a:pPr marL="127000" algn="l" rtl="0" eaLnBrk="0">
              <a:lnSpc>
                <a:spcPct val="97000"/>
              </a:lnSpc>
            </a:pPr>
            <a:r>
              <a:rPr sz="1000" b="1" kern="0" spc="-130" dirty="0">
                <a:solidFill>
                  <a:schemeClr val="tx1">
                    <a:alpha val="100000"/>
                  </a:schemeClr>
                </a:solidFill>
                <a:latin typeface="+mn-ea"/>
                <a:cs typeface="微软雅黑" panose="020B0503020204020204" pitchFamily="34" charset="-122"/>
              </a:rPr>
              <a:t>《网络安全法》</a:t>
            </a:r>
            <a:endParaRPr lang="en-US" altLang="en-US" sz="1000" b="1" kern="0" spc="-130" dirty="0">
              <a:solidFill>
                <a:schemeClr val="tx1">
                  <a:alpha val="100000"/>
                </a:schemeClr>
              </a:solidFill>
              <a:latin typeface="+mn-ea"/>
              <a:cs typeface="微软雅黑" panose="020B0503020204020204" pitchFamily="34" charset="-122"/>
            </a:endParaRPr>
          </a:p>
        </p:txBody>
      </p:sp>
      <p:sp>
        <p:nvSpPr>
          <p:cNvPr id="12" name="textbox 246"/>
          <p:cNvSpPr/>
          <p:nvPr>
            <p:custDataLst>
              <p:tags r:id="rId10"/>
            </p:custDataLst>
          </p:nvPr>
        </p:nvSpPr>
        <p:spPr>
          <a:xfrm>
            <a:off x="4952365" y="1722120"/>
            <a:ext cx="721360" cy="267335"/>
          </a:xfrm>
          <a:prstGeom prst="rect">
            <a:avLst/>
          </a:prstGeom>
        </p:spPr>
        <p:txBody>
          <a:bodyPr vert="horz" wrap="square" lIns="0" tIns="0" rIns="0" bIns="0"/>
          <a:lstStyle/>
          <a:p>
            <a:pPr algn="l" rtl="0" eaLnBrk="0">
              <a:lnSpc>
                <a:spcPct val="90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2016</a:t>
            </a:r>
            <a:endParaRPr lang="en-US" altLang="en-US" sz="1000" kern="0" spc="-20" dirty="0">
              <a:solidFill>
                <a:schemeClr val="tx1">
                  <a:alpha val="100000"/>
                </a:schemeClr>
              </a:solidFill>
              <a:latin typeface="+mn-ea"/>
              <a:cs typeface="微软雅黑" panose="020B0503020204020204" pitchFamily="34" charset="-122"/>
            </a:endParaRPr>
          </a:p>
        </p:txBody>
      </p:sp>
      <p:sp>
        <p:nvSpPr>
          <p:cNvPr id="13" name="textbox 248"/>
          <p:cNvSpPr/>
          <p:nvPr>
            <p:custDataLst>
              <p:tags r:id="rId11"/>
            </p:custDataLst>
          </p:nvPr>
        </p:nvSpPr>
        <p:spPr>
          <a:xfrm>
            <a:off x="7515225" y="1703070"/>
            <a:ext cx="720725" cy="267335"/>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2018</a:t>
            </a:r>
            <a:endParaRPr lang="en-US" altLang="en-US" sz="1000" kern="0" spc="-20" dirty="0">
              <a:solidFill>
                <a:schemeClr val="tx1">
                  <a:alpha val="100000"/>
                </a:schemeClr>
              </a:solidFill>
              <a:latin typeface="+mn-ea"/>
              <a:cs typeface="微软雅黑" panose="020B0503020204020204" pitchFamily="34" charset="-122"/>
            </a:endParaRPr>
          </a:p>
        </p:txBody>
      </p:sp>
      <p:sp>
        <p:nvSpPr>
          <p:cNvPr id="14" name="textbox 250"/>
          <p:cNvSpPr/>
          <p:nvPr>
            <p:custDataLst>
              <p:tags r:id="rId12"/>
            </p:custDataLst>
          </p:nvPr>
        </p:nvSpPr>
        <p:spPr>
          <a:xfrm>
            <a:off x="6718300" y="2275840"/>
            <a:ext cx="721995" cy="267335"/>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2017</a:t>
            </a:r>
            <a:endParaRPr lang="en-US" altLang="en-US" sz="1000" kern="0" spc="-20" dirty="0">
              <a:solidFill>
                <a:schemeClr val="tx1">
                  <a:alpha val="100000"/>
                </a:schemeClr>
              </a:solidFill>
              <a:latin typeface="+mn-ea"/>
              <a:cs typeface="微软雅黑" panose="020B0503020204020204" pitchFamily="34" charset="-122"/>
            </a:endParaRPr>
          </a:p>
        </p:txBody>
      </p:sp>
      <p:sp>
        <p:nvSpPr>
          <p:cNvPr id="15" name="textbox 252"/>
          <p:cNvSpPr/>
          <p:nvPr>
            <p:custDataLst>
              <p:tags r:id="rId13"/>
            </p:custDataLst>
          </p:nvPr>
        </p:nvSpPr>
        <p:spPr>
          <a:xfrm>
            <a:off x="245745" y="2281555"/>
            <a:ext cx="721995" cy="267335"/>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2011</a:t>
            </a:r>
            <a:endParaRPr lang="en-US" altLang="en-US" sz="1000" kern="0" spc="-20" dirty="0">
              <a:solidFill>
                <a:schemeClr val="tx1">
                  <a:alpha val="100000"/>
                </a:schemeClr>
              </a:solidFill>
              <a:latin typeface="+mn-ea"/>
              <a:cs typeface="微软雅黑" panose="020B0503020204020204" pitchFamily="34" charset="-122"/>
            </a:endParaRPr>
          </a:p>
        </p:txBody>
      </p:sp>
      <p:sp>
        <p:nvSpPr>
          <p:cNvPr id="16" name="textbox 254"/>
          <p:cNvSpPr/>
          <p:nvPr>
            <p:custDataLst>
              <p:tags r:id="rId14"/>
            </p:custDataLst>
          </p:nvPr>
        </p:nvSpPr>
        <p:spPr>
          <a:xfrm>
            <a:off x="3546475" y="2266950"/>
            <a:ext cx="721995" cy="240030"/>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2015</a:t>
            </a:r>
            <a:endParaRPr lang="en-US" altLang="en-US" sz="1000" kern="0" spc="-20" dirty="0">
              <a:solidFill>
                <a:schemeClr val="tx1">
                  <a:alpha val="100000"/>
                </a:schemeClr>
              </a:solidFill>
              <a:latin typeface="+mn-ea"/>
              <a:cs typeface="微软雅黑" panose="020B0503020204020204" pitchFamily="34" charset="-122"/>
            </a:endParaRPr>
          </a:p>
        </p:txBody>
      </p:sp>
      <p:sp>
        <p:nvSpPr>
          <p:cNvPr id="17" name="textbox 256"/>
          <p:cNvSpPr/>
          <p:nvPr>
            <p:custDataLst>
              <p:tags r:id="rId15"/>
            </p:custDataLst>
          </p:nvPr>
        </p:nvSpPr>
        <p:spPr>
          <a:xfrm>
            <a:off x="8543290" y="2268220"/>
            <a:ext cx="820420" cy="257175"/>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2019</a:t>
            </a:r>
            <a:endParaRPr lang="en-US" altLang="en-US" sz="1000" kern="0" spc="-20" dirty="0">
              <a:solidFill>
                <a:schemeClr val="tx1">
                  <a:alpha val="100000"/>
                </a:schemeClr>
              </a:solidFill>
              <a:latin typeface="+mn-ea"/>
              <a:cs typeface="微软雅黑" panose="020B0503020204020204" pitchFamily="34" charset="-122"/>
            </a:endParaRPr>
          </a:p>
        </p:txBody>
      </p:sp>
      <p:sp>
        <p:nvSpPr>
          <p:cNvPr id="18" name="textbox 258"/>
          <p:cNvSpPr/>
          <p:nvPr>
            <p:custDataLst>
              <p:tags r:id="rId16"/>
            </p:custDataLst>
          </p:nvPr>
        </p:nvSpPr>
        <p:spPr>
          <a:xfrm>
            <a:off x="1610360" y="1722120"/>
            <a:ext cx="880110" cy="267335"/>
          </a:xfrm>
          <a:prstGeom prst="rect">
            <a:avLst/>
          </a:prstGeom>
        </p:spPr>
        <p:txBody>
          <a:bodyPr vert="horz" wrap="square" lIns="0" tIns="0" rIns="0" bIns="0"/>
          <a:lstStyle/>
          <a:p>
            <a:pPr algn="l" rtl="0" eaLnBrk="0">
              <a:lnSpc>
                <a:spcPct val="88000"/>
              </a:lnSpc>
            </a:pPr>
            <a:endParaRPr lang="en-US" altLang="en-US" sz="100" dirty="0">
              <a:solidFill>
                <a:schemeClr val="tx1"/>
              </a:solidFill>
              <a:latin typeface="+mn-ea"/>
            </a:endParaRPr>
          </a:p>
          <a:p>
            <a:pPr marL="12700" algn="l" rtl="0" eaLnBrk="0">
              <a:lnSpc>
                <a:spcPct val="84000"/>
              </a:lnSpc>
            </a:pPr>
            <a:r>
              <a:rPr sz="1000" kern="0" spc="-20" dirty="0">
                <a:solidFill>
                  <a:schemeClr val="tx1">
                    <a:alpha val="100000"/>
                  </a:schemeClr>
                </a:solidFill>
                <a:latin typeface="+mn-ea"/>
                <a:cs typeface="微软雅黑" panose="020B0503020204020204" pitchFamily="34" charset="-122"/>
              </a:rPr>
              <a:t>2014</a:t>
            </a:r>
            <a:endParaRPr lang="en-US" altLang="en-US" sz="1000" kern="0" spc="-20" dirty="0">
              <a:solidFill>
                <a:schemeClr val="tx1">
                  <a:alpha val="100000"/>
                </a:schemeClr>
              </a:solidFill>
              <a:latin typeface="+mn-ea"/>
              <a:cs typeface="微软雅黑" panose="020B0503020204020204" pitchFamily="34" charset="-122"/>
            </a:endParaRPr>
          </a:p>
        </p:txBody>
      </p:sp>
      <p:sp>
        <p:nvSpPr>
          <p:cNvPr id="19" name="rect"/>
          <p:cNvSpPr/>
          <p:nvPr>
            <p:custDataLst>
              <p:tags r:id="rId17"/>
            </p:custDataLst>
          </p:nvPr>
        </p:nvSpPr>
        <p:spPr>
          <a:xfrm>
            <a:off x="5164074" y="2286761"/>
            <a:ext cx="12192" cy="746378"/>
          </a:xfrm>
          <a:prstGeom prst="rect">
            <a:avLst/>
          </a:prstGeom>
          <a:solidFill>
            <a:srgbClr val="4472C4">
              <a:alpha val="100000"/>
            </a:srgbClr>
          </a:solidFill>
          <a:ln cap="flat">
            <a:noFill/>
            <a:prstDash val="solid"/>
            <a:miter lim="0"/>
          </a:ln>
        </p:spPr>
        <p:txBody>
          <a:bodyPr rtlCol="0"/>
          <a:lstStyle/>
          <a:p>
            <a:pPr algn="ctr"/>
            <a:endParaRPr lang="zh-CN" altLang="en-US" sz="1000">
              <a:solidFill>
                <a:schemeClr val="tx1"/>
              </a:solidFill>
              <a:latin typeface="+mn-ea"/>
            </a:endParaRPr>
          </a:p>
        </p:txBody>
      </p:sp>
      <p:sp>
        <p:nvSpPr>
          <p:cNvPr id="20" name="rect"/>
          <p:cNvSpPr/>
          <p:nvPr>
            <p:custDataLst>
              <p:tags r:id="rId18"/>
            </p:custDataLst>
          </p:nvPr>
        </p:nvSpPr>
        <p:spPr>
          <a:xfrm>
            <a:off x="1710690" y="2286761"/>
            <a:ext cx="12191" cy="746378"/>
          </a:xfrm>
          <a:prstGeom prst="rect">
            <a:avLst/>
          </a:prstGeom>
          <a:solidFill>
            <a:srgbClr val="4472C4">
              <a:alpha val="100000"/>
            </a:srgbClr>
          </a:solidFill>
          <a:ln cap="flat">
            <a:noFill/>
            <a:prstDash val="solid"/>
            <a:miter lim="0"/>
          </a:ln>
        </p:spPr>
        <p:txBody>
          <a:bodyPr rtlCol="0"/>
          <a:lstStyle/>
          <a:p>
            <a:pPr algn="ctr"/>
            <a:endParaRPr lang="zh-CN" altLang="en-US" sz="1000">
              <a:solidFill>
                <a:schemeClr val="tx1"/>
              </a:solidFill>
              <a:latin typeface="+mn-ea"/>
            </a:endParaRPr>
          </a:p>
        </p:txBody>
      </p:sp>
      <p:sp>
        <p:nvSpPr>
          <p:cNvPr id="21" name="path"/>
          <p:cNvSpPr/>
          <p:nvPr>
            <p:custDataLst>
              <p:tags r:id="rId19"/>
            </p:custDataLst>
          </p:nvPr>
        </p:nvSpPr>
        <p:spPr>
          <a:xfrm>
            <a:off x="8711946" y="1247394"/>
            <a:ext cx="12191" cy="746379"/>
          </a:xfrm>
          <a:custGeom>
            <a:avLst/>
            <a:gdLst/>
            <a:ahLst/>
            <a:cxnLst/>
            <a:rect l="0" t="0" r="0" b="0"/>
            <a:pathLst>
              <a:path w="19" h="1175">
                <a:moveTo>
                  <a:pt x="9" y="1175"/>
                </a:moveTo>
                <a:lnTo>
                  <a:pt x="9" y="0"/>
                </a:lnTo>
              </a:path>
            </a:pathLst>
          </a:custGeom>
          <a:noFill/>
          <a:ln w="12192" cap="flat">
            <a:solidFill>
              <a:srgbClr val="4472C4">
                <a:alpha val="100000"/>
              </a:srgbClr>
            </a:solidFill>
            <a:prstDash val="solid"/>
            <a:miter lim="1000000"/>
          </a:ln>
        </p:spPr>
        <p:txBody>
          <a:bodyPr rtlCol="0"/>
          <a:lstStyle/>
          <a:p>
            <a:pPr algn="ctr"/>
            <a:endParaRPr lang="zh-CN" altLang="en-US" sz="1000">
              <a:solidFill>
                <a:schemeClr val="tx1"/>
              </a:solidFill>
              <a:latin typeface="+mn-ea"/>
            </a:endParaRPr>
          </a:p>
        </p:txBody>
      </p:sp>
      <p:sp>
        <p:nvSpPr>
          <p:cNvPr id="22" name="rect"/>
          <p:cNvSpPr/>
          <p:nvPr>
            <p:custDataLst>
              <p:tags r:id="rId20"/>
            </p:custDataLst>
          </p:nvPr>
        </p:nvSpPr>
        <p:spPr>
          <a:xfrm>
            <a:off x="7703058" y="2260854"/>
            <a:ext cx="12191" cy="746379"/>
          </a:xfrm>
          <a:prstGeom prst="rect">
            <a:avLst/>
          </a:prstGeom>
          <a:solidFill>
            <a:srgbClr val="4472C4">
              <a:alpha val="100000"/>
            </a:srgbClr>
          </a:solidFill>
          <a:ln cap="flat">
            <a:noFill/>
            <a:prstDash val="solid"/>
            <a:miter lim="0"/>
          </a:ln>
        </p:spPr>
        <p:txBody>
          <a:bodyPr rtlCol="0"/>
          <a:lstStyle/>
          <a:p>
            <a:pPr algn="ctr"/>
            <a:endParaRPr lang="zh-CN" altLang="en-US" sz="1000">
              <a:solidFill>
                <a:schemeClr val="tx1"/>
              </a:solidFill>
              <a:latin typeface="+mn-ea"/>
            </a:endParaRPr>
          </a:p>
        </p:txBody>
      </p:sp>
      <p:pic>
        <p:nvPicPr>
          <p:cNvPr id="23" name="图片 22"/>
          <p:cNvPicPr>
            <a:picLocks noChangeAspect="1"/>
          </p:cNvPicPr>
          <p:nvPr/>
        </p:nvPicPr>
        <p:blipFill>
          <a:blip r:embed="rId23"/>
          <a:stretch>
            <a:fillRect/>
          </a:stretch>
        </p:blipFill>
        <p:spPr>
          <a:xfrm>
            <a:off x="2758434" y="423745"/>
            <a:ext cx="3627132" cy="4643555"/>
          </a:xfrm>
          <a:prstGeom prst="rect">
            <a:avLst/>
          </a:prstGeom>
        </p:spPr>
      </p:pic>
      <p:sp>
        <p:nvSpPr>
          <p:cNvPr id="24" name="标题 1"/>
          <p:cNvSpPr txBox="1"/>
          <p:nvPr/>
        </p:nvSpPr>
        <p:spPr>
          <a:xfrm>
            <a:off x="270410" y="99067"/>
            <a:ext cx="7886700" cy="324678"/>
          </a:xfrm>
          <a:prstGeom prst="rect">
            <a:avLst/>
          </a:prstGeom>
        </p:spPr>
        <p:txBody>
          <a:bodyPr/>
          <a:lstStyle>
            <a:lvl1pPr algn="l" defTabSz="685800" rtl="0" eaLnBrk="1" latinLnBrk="0" hangingPunct="1">
              <a:lnSpc>
                <a:spcPct val="90000"/>
              </a:lnSpc>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solidFill>
                  <a:prstClr val="white"/>
                </a:solidFill>
                <a:effectLst>
                  <a:outerShdw blurRad="25400" dist="38100" dir="5400000" algn="t" rotWithShape="0">
                    <a:prstClr val="black">
                      <a:alpha val="25000"/>
                    </a:prstClr>
                  </a:outerShdw>
                </a:effectLst>
                <a:latin typeface="+mn-ea"/>
                <a:ea typeface="+mn-ea"/>
                <a:cs typeface="+mn-ea"/>
              </a:rPr>
              <a:t>政策大事件</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cs typeface="+mn-ea"/>
                <a:sym typeface="+mn-lt"/>
              </a:rPr>
              <a:t>产品功能</a:t>
            </a:r>
          </a:p>
        </p:txBody>
      </p:sp>
      <p:sp>
        <p:nvSpPr>
          <p:cNvPr id="6" name="文本占位符 5"/>
          <p:cNvSpPr>
            <a:spLocks noGrp="1"/>
          </p:cNvSpPr>
          <p:nvPr>
            <p:ph type="body" sz="quarter" idx="10"/>
          </p:nvPr>
        </p:nvSpPr>
        <p:spPr/>
        <p:txBody>
          <a:bodyPr/>
          <a:lstStyle/>
          <a:p>
            <a:r>
              <a:rPr lang="en-US" altLang="zh-CN" dirty="0">
                <a:latin typeface="+mn-ea"/>
                <a:ea typeface="+mn-ea"/>
                <a:cs typeface="+mn-ea"/>
                <a:sym typeface="+mn-lt"/>
              </a:rPr>
              <a:t>02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dirty="0">
                <a:cs typeface="+mn-ea"/>
                <a:sym typeface="+mn-lt"/>
              </a:rPr>
              <a:t>产品架构</a:t>
            </a:r>
            <a:endParaRPr lang="zh-CN" altLang="en-US" dirty="0">
              <a:latin typeface="+mn-lt"/>
              <a:ea typeface="+mn-ea"/>
              <a:cs typeface="+mn-ea"/>
              <a:sym typeface="+mn-lt"/>
            </a:endParaRPr>
          </a:p>
        </p:txBody>
      </p:sp>
      <p:pic>
        <p:nvPicPr>
          <p:cNvPr id="2" name="图片 1" descr="图片1"/>
          <p:cNvPicPr>
            <a:picLocks noChangeAspect="1"/>
          </p:cNvPicPr>
          <p:nvPr/>
        </p:nvPicPr>
        <p:blipFill>
          <a:blip r:embed="rId3"/>
          <a:stretch>
            <a:fillRect/>
          </a:stretch>
        </p:blipFill>
        <p:spPr>
          <a:xfrm>
            <a:off x="409184" y="579121"/>
            <a:ext cx="8300477" cy="44375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rPr>
              <a:t>六合一风险识别</a:t>
            </a:r>
          </a:p>
        </p:txBody>
      </p:sp>
      <p:sp>
        <p:nvSpPr>
          <p:cNvPr id="3" name="任意多边形 12"/>
          <p:cNvSpPr>
            <a:spLocks noChangeAspect="1"/>
          </p:cNvSpPr>
          <p:nvPr>
            <p:custDataLst>
              <p:tags r:id="rId1"/>
            </p:custDataLst>
          </p:nvPr>
        </p:nvSpPr>
        <p:spPr>
          <a:xfrm>
            <a:off x="798039" y="689083"/>
            <a:ext cx="2884504"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6" name="椭圆 5"/>
          <p:cNvSpPr>
            <a:spLocks noChangeAspect="1"/>
          </p:cNvSpPr>
          <p:nvPr>
            <p:custDataLst>
              <p:tags r:id="rId2"/>
            </p:custDataLst>
          </p:nvPr>
        </p:nvSpPr>
        <p:spPr>
          <a:xfrm>
            <a:off x="447731" y="666584"/>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400" dirty="0">
                <a:latin typeface="+mn-ea"/>
              </a:rPr>
              <a:t>1</a:t>
            </a:r>
          </a:p>
        </p:txBody>
      </p:sp>
      <p:sp>
        <p:nvSpPr>
          <p:cNvPr id="7" name="椭圆 6"/>
          <p:cNvSpPr>
            <a:spLocks noChangeAspect="1"/>
          </p:cNvSpPr>
          <p:nvPr>
            <p:custDataLst>
              <p:tags r:id="rId3"/>
            </p:custDataLst>
          </p:nvPr>
        </p:nvSpPr>
        <p:spPr>
          <a:xfrm>
            <a:off x="472999" y="708178"/>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9" name="文本框 8"/>
          <p:cNvSpPr txBox="1">
            <a:spLocks noChangeAspect="1"/>
          </p:cNvSpPr>
          <p:nvPr>
            <p:custDataLst>
              <p:tags r:id="rId4"/>
            </p:custDataLst>
          </p:nvPr>
        </p:nvSpPr>
        <p:spPr>
          <a:xfrm>
            <a:off x="1357399" y="773736"/>
            <a:ext cx="2096135" cy="368300"/>
          </a:xfrm>
          <a:prstGeom prst="rect">
            <a:avLst/>
          </a:prstGeom>
          <a:noFill/>
        </p:spPr>
        <p:txBody>
          <a:bodyPr wrap="square" rtlCol="0">
            <a:spAutoFit/>
          </a:bodyPr>
          <a:lstStyle/>
          <a:p>
            <a:r>
              <a:rPr lang="zh-CN" altLang="en-US" dirty="0">
                <a:solidFill>
                  <a:schemeClr val="accent5">
                    <a:lumMod val="50000"/>
                  </a:schemeClr>
                </a:solidFill>
                <a:latin typeface="+mn-ea"/>
              </a:rPr>
              <a:t>主机扫描</a:t>
            </a:r>
          </a:p>
        </p:txBody>
      </p:sp>
      <p:sp>
        <p:nvSpPr>
          <p:cNvPr id="10" name="任意多边形 12"/>
          <p:cNvSpPr>
            <a:spLocks noChangeAspect="1"/>
          </p:cNvSpPr>
          <p:nvPr>
            <p:custDataLst>
              <p:tags r:id="rId5"/>
            </p:custDataLst>
          </p:nvPr>
        </p:nvSpPr>
        <p:spPr>
          <a:xfrm>
            <a:off x="798038" y="1414043"/>
            <a:ext cx="2884504"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11" name="椭圆 10"/>
          <p:cNvSpPr>
            <a:spLocks noChangeAspect="1"/>
          </p:cNvSpPr>
          <p:nvPr>
            <p:custDataLst>
              <p:tags r:id="rId6"/>
            </p:custDataLst>
          </p:nvPr>
        </p:nvSpPr>
        <p:spPr>
          <a:xfrm>
            <a:off x="447730" y="1391544"/>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2</a:t>
            </a:r>
          </a:p>
        </p:txBody>
      </p:sp>
      <p:sp>
        <p:nvSpPr>
          <p:cNvPr id="12" name="椭圆 11"/>
          <p:cNvSpPr>
            <a:spLocks noChangeAspect="1"/>
          </p:cNvSpPr>
          <p:nvPr>
            <p:custDataLst>
              <p:tags r:id="rId7"/>
            </p:custDataLst>
          </p:nvPr>
        </p:nvSpPr>
        <p:spPr>
          <a:xfrm>
            <a:off x="482329" y="1433138"/>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13" name="文本框 12"/>
          <p:cNvSpPr txBox="1">
            <a:spLocks noChangeAspect="1"/>
          </p:cNvSpPr>
          <p:nvPr>
            <p:custDataLst>
              <p:tags r:id="rId8"/>
            </p:custDataLst>
          </p:nvPr>
        </p:nvSpPr>
        <p:spPr>
          <a:xfrm>
            <a:off x="1357550" y="1483189"/>
            <a:ext cx="1551348" cy="368300"/>
          </a:xfrm>
          <a:prstGeom prst="rect">
            <a:avLst/>
          </a:prstGeom>
          <a:noFill/>
        </p:spPr>
        <p:txBody>
          <a:bodyPr wrap="square" rtlCol="0">
            <a:spAutoFit/>
          </a:bodyPr>
          <a:lstStyle/>
          <a:p>
            <a:r>
              <a:rPr lang="en-US" altLang="zh-CN" dirty="0">
                <a:solidFill>
                  <a:schemeClr val="accent5">
                    <a:lumMod val="50000"/>
                  </a:schemeClr>
                </a:solidFill>
                <a:latin typeface="+mn-ea"/>
                <a:cs typeface="+mn-ea"/>
              </a:rPr>
              <a:t>WEB</a:t>
            </a:r>
            <a:r>
              <a:rPr lang="zh-CN" altLang="en-US" dirty="0">
                <a:solidFill>
                  <a:schemeClr val="accent5">
                    <a:lumMod val="50000"/>
                  </a:schemeClr>
                </a:solidFill>
                <a:latin typeface="+mn-ea"/>
                <a:cs typeface="+mn-ea"/>
              </a:rPr>
              <a:t>扫描</a:t>
            </a:r>
          </a:p>
        </p:txBody>
      </p:sp>
      <p:sp>
        <p:nvSpPr>
          <p:cNvPr id="14" name="任意多边形 12"/>
          <p:cNvSpPr>
            <a:spLocks noChangeAspect="1"/>
          </p:cNvSpPr>
          <p:nvPr>
            <p:custDataLst>
              <p:tags r:id="rId9"/>
            </p:custDataLst>
          </p:nvPr>
        </p:nvSpPr>
        <p:spPr>
          <a:xfrm>
            <a:off x="798038" y="2114006"/>
            <a:ext cx="2884504"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15" name="椭圆 14"/>
          <p:cNvSpPr>
            <a:spLocks noChangeAspect="1"/>
          </p:cNvSpPr>
          <p:nvPr>
            <p:custDataLst>
              <p:tags r:id="rId10"/>
            </p:custDataLst>
          </p:nvPr>
        </p:nvSpPr>
        <p:spPr>
          <a:xfrm>
            <a:off x="447730" y="2091507"/>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3</a:t>
            </a:r>
          </a:p>
        </p:txBody>
      </p:sp>
      <p:sp>
        <p:nvSpPr>
          <p:cNvPr id="16" name="椭圆 15"/>
          <p:cNvSpPr>
            <a:spLocks noChangeAspect="1"/>
          </p:cNvSpPr>
          <p:nvPr>
            <p:custDataLst>
              <p:tags r:id="rId11"/>
            </p:custDataLst>
          </p:nvPr>
        </p:nvSpPr>
        <p:spPr>
          <a:xfrm>
            <a:off x="472999" y="2133101"/>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17" name="文本框 16"/>
          <p:cNvSpPr txBox="1">
            <a:spLocks noChangeAspect="1"/>
          </p:cNvSpPr>
          <p:nvPr>
            <p:custDataLst>
              <p:tags r:id="rId12"/>
            </p:custDataLst>
          </p:nvPr>
        </p:nvSpPr>
        <p:spPr>
          <a:xfrm>
            <a:off x="1342441" y="2196601"/>
            <a:ext cx="1788566" cy="368300"/>
          </a:xfrm>
          <a:prstGeom prst="rect">
            <a:avLst/>
          </a:prstGeom>
          <a:noFill/>
        </p:spPr>
        <p:txBody>
          <a:bodyPr wrap="square" rtlCol="0">
            <a:spAutoFit/>
          </a:bodyPr>
          <a:lstStyle/>
          <a:p>
            <a:r>
              <a:rPr lang="zh-CN" altLang="en-US" dirty="0">
                <a:solidFill>
                  <a:schemeClr val="accent5">
                    <a:lumMod val="50000"/>
                  </a:schemeClr>
                </a:solidFill>
                <a:latin typeface="+mn-ea"/>
              </a:rPr>
              <a:t>数据库扫描</a:t>
            </a:r>
          </a:p>
        </p:txBody>
      </p:sp>
      <p:sp>
        <p:nvSpPr>
          <p:cNvPr id="18" name="任意多边形 12"/>
          <p:cNvSpPr>
            <a:spLocks noChangeAspect="1"/>
          </p:cNvSpPr>
          <p:nvPr>
            <p:custDataLst>
              <p:tags r:id="rId13"/>
            </p:custDataLst>
          </p:nvPr>
        </p:nvSpPr>
        <p:spPr>
          <a:xfrm>
            <a:off x="798039" y="2836468"/>
            <a:ext cx="2884503"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19" name="椭圆 18"/>
          <p:cNvSpPr>
            <a:spLocks noChangeAspect="1"/>
          </p:cNvSpPr>
          <p:nvPr>
            <p:custDataLst>
              <p:tags r:id="rId14"/>
            </p:custDataLst>
          </p:nvPr>
        </p:nvSpPr>
        <p:spPr>
          <a:xfrm>
            <a:off x="447731" y="2813969"/>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4</a:t>
            </a:r>
          </a:p>
        </p:txBody>
      </p:sp>
      <p:sp>
        <p:nvSpPr>
          <p:cNvPr id="21" name="椭圆 20"/>
          <p:cNvSpPr>
            <a:spLocks noChangeAspect="1"/>
          </p:cNvSpPr>
          <p:nvPr>
            <p:custDataLst>
              <p:tags r:id="rId15"/>
            </p:custDataLst>
          </p:nvPr>
        </p:nvSpPr>
        <p:spPr>
          <a:xfrm>
            <a:off x="472999" y="2836468"/>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22" name="文本框 21"/>
          <p:cNvSpPr txBox="1">
            <a:spLocks noChangeAspect="1"/>
          </p:cNvSpPr>
          <p:nvPr>
            <p:custDataLst>
              <p:tags r:id="rId16"/>
            </p:custDataLst>
          </p:nvPr>
        </p:nvSpPr>
        <p:spPr>
          <a:xfrm>
            <a:off x="1357550" y="2926441"/>
            <a:ext cx="2086002" cy="368300"/>
          </a:xfrm>
          <a:prstGeom prst="rect">
            <a:avLst/>
          </a:prstGeom>
          <a:noFill/>
        </p:spPr>
        <p:txBody>
          <a:bodyPr wrap="square" rtlCol="0">
            <a:spAutoFit/>
          </a:bodyPr>
          <a:lstStyle/>
          <a:p>
            <a:r>
              <a:rPr lang="zh-CN" altLang="en-US" dirty="0">
                <a:solidFill>
                  <a:schemeClr val="accent5">
                    <a:lumMod val="50000"/>
                  </a:schemeClr>
                </a:solidFill>
                <a:latin typeface="+mn-ea"/>
              </a:rPr>
              <a:t>基线配置核查</a:t>
            </a:r>
          </a:p>
        </p:txBody>
      </p:sp>
      <p:sp>
        <p:nvSpPr>
          <p:cNvPr id="23" name="任意多边形 12"/>
          <p:cNvSpPr>
            <a:spLocks noChangeAspect="1"/>
          </p:cNvSpPr>
          <p:nvPr>
            <p:custDataLst>
              <p:tags r:id="rId17"/>
            </p:custDataLst>
          </p:nvPr>
        </p:nvSpPr>
        <p:spPr>
          <a:xfrm>
            <a:off x="798038" y="3561428"/>
            <a:ext cx="2884503"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24" name="椭圆 23"/>
          <p:cNvSpPr>
            <a:spLocks noChangeAspect="1"/>
          </p:cNvSpPr>
          <p:nvPr>
            <p:custDataLst>
              <p:tags r:id="rId18"/>
            </p:custDataLst>
          </p:nvPr>
        </p:nvSpPr>
        <p:spPr>
          <a:xfrm>
            <a:off x="447730" y="3538929"/>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5</a:t>
            </a:r>
          </a:p>
        </p:txBody>
      </p:sp>
      <p:sp>
        <p:nvSpPr>
          <p:cNvPr id="25" name="椭圆 24"/>
          <p:cNvSpPr>
            <a:spLocks noChangeAspect="1"/>
          </p:cNvSpPr>
          <p:nvPr>
            <p:custDataLst>
              <p:tags r:id="rId19"/>
            </p:custDataLst>
          </p:nvPr>
        </p:nvSpPr>
        <p:spPr>
          <a:xfrm>
            <a:off x="472999" y="3570115"/>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26" name="文本框 25"/>
          <p:cNvSpPr txBox="1">
            <a:spLocks noChangeAspect="1"/>
          </p:cNvSpPr>
          <p:nvPr>
            <p:custDataLst>
              <p:tags r:id="rId20"/>
            </p:custDataLst>
          </p:nvPr>
        </p:nvSpPr>
        <p:spPr>
          <a:xfrm>
            <a:off x="1342441" y="3653760"/>
            <a:ext cx="2110860" cy="368300"/>
          </a:xfrm>
          <a:prstGeom prst="rect">
            <a:avLst/>
          </a:prstGeom>
          <a:noFill/>
        </p:spPr>
        <p:txBody>
          <a:bodyPr wrap="square" rtlCol="0">
            <a:spAutoFit/>
          </a:bodyPr>
          <a:lstStyle/>
          <a:p>
            <a:r>
              <a:rPr lang="zh-CN" altLang="en-US" dirty="0">
                <a:solidFill>
                  <a:schemeClr val="accent5">
                    <a:lumMod val="50000"/>
                  </a:schemeClr>
                </a:solidFill>
                <a:latin typeface="+mn-ea"/>
              </a:rPr>
              <a:t>工控漏洞扫描</a:t>
            </a:r>
          </a:p>
        </p:txBody>
      </p:sp>
      <p:sp>
        <p:nvSpPr>
          <p:cNvPr id="27" name="任意多边形 12"/>
          <p:cNvSpPr>
            <a:spLocks noChangeAspect="1"/>
          </p:cNvSpPr>
          <p:nvPr>
            <p:custDataLst>
              <p:tags r:id="rId21"/>
            </p:custDataLst>
          </p:nvPr>
        </p:nvSpPr>
        <p:spPr>
          <a:xfrm>
            <a:off x="798038" y="4261391"/>
            <a:ext cx="2884503" cy="504398"/>
          </a:xfrm>
          <a:custGeom>
            <a:avLst/>
            <a:gdLst>
              <a:gd name="connsiteX0" fmla="*/ 0 w 5297485"/>
              <a:gd name="connsiteY0" fmla="*/ 0 h 989012"/>
              <a:gd name="connsiteX1" fmla="*/ 4802979 w 5297485"/>
              <a:gd name="connsiteY1" fmla="*/ 0 h 989012"/>
              <a:gd name="connsiteX2" fmla="*/ 4805361 w 5297485"/>
              <a:gd name="connsiteY2" fmla="*/ 0 h 989012"/>
              <a:gd name="connsiteX3" fmla="*/ 4805361 w 5297485"/>
              <a:gd name="connsiteY3" fmla="*/ 240 h 989012"/>
              <a:gd name="connsiteX4" fmla="*/ 4902639 w 5297485"/>
              <a:gd name="connsiteY4" fmla="*/ 10047 h 989012"/>
              <a:gd name="connsiteX5" fmla="*/ 5297485 w 5297485"/>
              <a:gd name="connsiteY5" fmla="*/ 494506 h 989012"/>
              <a:gd name="connsiteX6" fmla="*/ 4902639 w 5297485"/>
              <a:gd name="connsiteY6" fmla="*/ 978966 h 989012"/>
              <a:gd name="connsiteX7" fmla="*/ 4805361 w 5297485"/>
              <a:gd name="connsiteY7" fmla="*/ 988772 h 989012"/>
              <a:gd name="connsiteX8" fmla="*/ 4805361 w 5297485"/>
              <a:gd name="connsiteY8" fmla="*/ 989012 h 989012"/>
              <a:gd name="connsiteX9" fmla="*/ 4802979 w 5297485"/>
              <a:gd name="connsiteY9" fmla="*/ 989012 h 989012"/>
              <a:gd name="connsiteX10" fmla="*/ 0 w 5297485"/>
              <a:gd name="connsiteY10" fmla="*/ 989012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7485" h="989012">
                <a:moveTo>
                  <a:pt x="0" y="0"/>
                </a:moveTo>
                <a:lnTo>
                  <a:pt x="4802979" y="0"/>
                </a:lnTo>
                <a:lnTo>
                  <a:pt x="4805361" y="0"/>
                </a:lnTo>
                <a:lnTo>
                  <a:pt x="4805361" y="240"/>
                </a:lnTo>
                <a:lnTo>
                  <a:pt x="4902639" y="10047"/>
                </a:lnTo>
                <a:cubicBezTo>
                  <a:pt x="5127977" y="56158"/>
                  <a:pt x="5297485" y="255537"/>
                  <a:pt x="5297485" y="494506"/>
                </a:cubicBezTo>
                <a:cubicBezTo>
                  <a:pt x="5297485" y="733476"/>
                  <a:pt x="5127977" y="932855"/>
                  <a:pt x="4902639" y="978966"/>
                </a:cubicBezTo>
                <a:lnTo>
                  <a:pt x="4805361" y="988772"/>
                </a:lnTo>
                <a:lnTo>
                  <a:pt x="4805361" y="989012"/>
                </a:lnTo>
                <a:lnTo>
                  <a:pt x="4802979" y="989012"/>
                </a:lnTo>
                <a:lnTo>
                  <a:pt x="0" y="98901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28" name="椭圆 27"/>
          <p:cNvSpPr>
            <a:spLocks noChangeAspect="1"/>
          </p:cNvSpPr>
          <p:nvPr>
            <p:custDataLst>
              <p:tags r:id="rId22"/>
            </p:custDataLst>
          </p:nvPr>
        </p:nvSpPr>
        <p:spPr>
          <a:xfrm>
            <a:off x="447730" y="4238892"/>
            <a:ext cx="504398" cy="50439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mn-ea"/>
              </a:rPr>
              <a:t>6</a:t>
            </a:r>
          </a:p>
        </p:txBody>
      </p:sp>
      <p:sp>
        <p:nvSpPr>
          <p:cNvPr id="30" name="椭圆 29"/>
          <p:cNvSpPr>
            <a:spLocks noChangeAspect="1"/>
          </p:cNvSpPr>
          <p:nvPr>
            <p:custDataLst>
              <p:tags r:id="rId23"/>
            </p:custDataLst>
          </p:nvPr>
        </p:nvSpPr>
        <p:spPr>
          <a:xfrm>
            <a:off x="482329" y="4283890"/>
            <a:ext cx="434768" cy="43476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mn-ea"/>
            </a:endParaRPr>
          </a:p>
        </p:txBody>
      </p:sp>
      <p:sp>
        <p:nvSpPr>
          <p:cNvPr id="32" name="文本框 31"/>
          <p:cNvSpPr txBox="1">
            <a:spLocks noChangeAspect="1"/>
          </p:cNvSpPr>
          <p:nvPr>
            <p:custDataLst>
              <p:tags r:id="rId24"/>
            </p:custDataLst>
          </p:nvPr>
        </p:nvSpPr>
        <p:spPr>
          <a:xfrm>
            <a:off x="1342441" y="4361535"/>
            <a:ext cx="1925678" cy="368300"/>
          </a:xfrm>
          <a:prstGeom prst="rect">
            <a:avLst/>
          </a:prstGeom>
          <a:noFill/>
        </p:spPr>
        <p:txBody>
          <a:bodyPr wrap="square" rtlCol="0">
            <a:spAutoFit/>
          </a:bodyPr>
          <a:lstStyle/>
          <a:p>
            <a:r>
              <a:rPr lang="zh-CN" altLang="en-US" dirty="0">
                <a:solidFill>
                  <a:schemeClr val="accent5">
                    <a:lumMod val="50000"/>
                  </a:schemeClr>
                </a:solidFill>
                <a:latin typeface="+mn-ea"/>
              </a:rPr>
              <a:t>弱口令扫描</a:t>
            </a:r>
          </a:p>
        </p:txBody>
      </p:sp>
      <p:pic>
        <p:nvPicPr>
          <p:cNvPr id="34" name="图片 33"/>
          <p:cNvPicPr>
            <a:picLocks noChangeAspect="1"/>
          </p:cNvPicPr>
          <p:nvPr>
            <p:custDataLst>
              <p:tags r:id="rId25"/>
            </p:custDataLst>
          </p:nvPr>
        </p:nvPicPr>
        <p:blipFill>
          <a:blip r:embed="rId27"/>
          <a:stretch>
            <a:fillRect/>
          </a:stretch>
        </p:blipFill>
        <p:spPr>
          <a:xfrm>
            <a:off x="3682543" y="1290612"/>
            <a:ext cx="5071710" cy="2752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lt"/>
                <a:ea typeface="+mn-ea"/>
                <a:cs typeface="+mn-ea"/>
                <a:sym typeface="+mn-lt"/>
              </a:rPr>
              <a:t>覆盖场景及扫描范围</a:t>
            </a:r>
          </a:p>
        </p:txBody>
      </p:sp>
      <p:pic>
        <p:nvPicPr>
          <p:cNvPr id="3" name="图片 2" descr="图片1"/>
          <p:cNvPicPr>
            <a:picLocks noChangeAspect="1"/>
          </p:cNvPicPr>
          <p:nvPr/>
        </p:nvPicPr>
        <p:blipFill>
          <a:blip r:embed="rId4"/>
          <a:stretch>
            <a:fillRect/>
          </a:stretch>
        </p:blipFill>
        <p:spPr>
          <a:xfrm>
            <a:off x="87630" y="670560"/>
            <a:ext cx="8812530" cy="42945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丰富的安全检测模板</a:t>
            </a:r>
          </a:p>
        </p:txBody>
      </p:sp>
      <p:pic>
        <p:nvPicPr>
          <p:cNvPr id="4" name="图片 3"/>
          <p:cNvPicPr>
            <a:picLocks noChangeAspect="1"/>
          </p:cNvPicPr>
          <p:nvPr>
            <p:custDataLst>
              <p:tags r:id="rId2"/>
            </p:custDataLst>
          </p:nvPr>
        </p:nvPicPr>
        <p:blipFill>
          <a:blip r:embed="rId4"/>
          <a:stretch>
            <a:fillRect/>
          </a:stretch>
        </p:blipFill>
        <p:spPr>
          <a:xfrm>
            <a:off x="0" y="423745"/>
            <a:ext cx="6310630" cy="3122923"/>
          </a:xfrm>
          <a:prstGeom prst="rect">
            <a:avLst/>
          </a:prstGeom>
        </p:spPr>
      </p:pic>
      <p:pic>
        <p:nvPicPr>
          <p:cNvPr id="5" name="图片 4"/>
          <p:cNvPicPr>
            <a:picLocks noChangeAspect="1"/>
          </p:cNvPicPr>
          <p:nvPr/>
        </p:nvPicPr>
        <p:blipFill>
          <a:blip r:embed="rId5"/>
          <a:stretch>
            <a:fillRect/>
          </a:stretch>
        </p:blipFill>
        <p:spPr>
          <a:xfrm>
            <a:off x="1371600" y="1363086"/>
            <a:ext cx="7772400" cy="378041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Web</a:t>
            </a:r>
            <a:r>
              <a:rPr lang="zh-CN" altLang="en-US" dirty="0"/>
              <a:t>扫描</a:t>
            </a:r>
          </a:p>
        </p:txBody>
      </p:sp>
      <p:pic>
        <p:nvPicPr>
          <p:cNvPr id="5" name="图片 4"/>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70510" y="550219"/>
            <a:ext cx="3127324" cy="576997"/>
          </a:xfrm>
          <a:prstGeom prst="rect">
            <a:avLst/>
          </a:prstGeom>
        </p:spPr>
      </p:pic>
      <p:pic>
        <p:nvPicPr>
          <p:cNvPr id="7" name="图片 6"/>
          <p:cNvPicPr>
            <a:picLocks noChangeAspect="1"/>
          </p:cNvPicPr>
          <p:nvPr>
            <p:custDataLst>
              <p:tags r:id="rId3"/>
            </p:custDataLst>
          </p:nvPr>
        </p:nvPicPr>
        <p:blipFill>
          <a:blip r:embed="rId9"/>
          <a:stretch>
            <a:fillRect/>
          </a:stretch>
        </p:blipFill>
        <p:spPr>
          <a:xfrm>
            <a:off x="270510" y="1236624"/>
            <a:ext cx="3341742" cy="2945882"/>
          </a:xfrm>
          <a:prstGeom prst="rect">
            <a:avLst/>
          </a:prstGeom>
        </p:spPr>
      </p:pic>
      <p:sp>
        <p:nvSpPr>
          <p:cNvPr id="9" name="文本框 56"/>
          <p:cNvSpPr txBox="1">
            <a:spLocks noChangeArrowheads="1"/>
          </p:cNvSpPr>
          <p:nvPr>
            <p:custDataLst>
              <p:tags r:id="rId4"/>
            </p:custDataLst>
          </p:nvPr>
        </p:nvSpPr>
        <p:spPr bwMode="auto">
          <a:xfrm>
            <a:off x="401955" y="4223422"/>
            <a:ext cx="2863850" cy="29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70402020202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70402020202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70402020202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70402020202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9pPr>
          </a:lstStyle>
          <a:p>
            <a:pPr marL="0" lvl="1" algn="just" eaLnBrk="0" hangingPunct="0">
              <a:lnSpc>
                <a:spcPct val="150000"/>
              </a:lnSpc>
              <a:spcBef>
                <a:spcPts val="1600"/>
              </a:spcBef>
              <a:buClr>
                <a:srgbClr val="000000">
                  <a:lumMod val="75000"/>
                  <a:lumOff val="25000"/>
                </a:srgbClr>
              </a:buClr>
              <a:buSzPct val="80000"/>
              <a:buNone/>
              <a:defRPr/>
            </a:pPr>
            <a:r>
              <a:rPr lang="en-US" altLang="zh-CN" sz="900" kern="0" dirty="0">
                <a:latin typeface="微软雅黑" panose="020B0503020204020204" pitchFamily="34" charset="-122"/>
                <a:ea typeface="微软雅黑" panose="020B0503020204020204" pitchFamily="34" charset="-122"/>
                <a:cs typeface="Arial" panose="020B0704020202020204" pitchFamily="34" charset="0"/>
              </a:rPr>
              <a:t>依据OWASP TOP 10标准定义WEB扫描规则</a:t>
            </a:r>
          </a:p>
        </p:txBody>
      </p:sp>
      <p:sp>
        <p:nvSpPr>
          <p:cNvPr id="10" name="文本框 56"/>
          <p:cNvSpPr txBox="1">
            <a:spLocks noChangeArrowheads="1"/>
          </p:cNvSpPr>
          <p:nvPr>
            <p:custDataLst>
              <p:tags r:id="rId5"/>
            </p:custDataLst>
          </p:nvPr>
        </p:nvSpPr>
        <p:spPr bwMode="auto">
          <a:xfrm>
            <a:off x="3612255" y="701240"/>
            <a:ext cx="53262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704020202020204" pitchFamily="34" charset="0"/>
              <a:buChar char="•"/>
              <a:defRPr sz="2800">
                <a:solidFill>
                  <a:schemeClr val="tx1"/>
                </a:solidFill>
                <a:latin typeface="Calibri" charset="0"/>
                <a:ea typeface="宋体" pitchFamily="2" charset="-122"/>
              </a:defRPr>
            </a:lvl1pPr>
            <a:lvl2pPr marL="742950" indent="-285750">
              <a:lnSpc>
                <a:spcPct val="90000"/>
              </a:lnSpc>
              <a:spcBef>
                <a:spcPts val="500"/>
              </a:spcBef>
              <a:buFont typeface="Arial" panose="020B0704020202020204" pitchFamily="34" charset="0"/>
              <a:buChar char="•"/>
              <a:defRPr sz="2400">
                <a:solidFill>
                  <a:schemeClr val="tx1"/>
                </a:solidFill>
                <a:latin typeface="Calibri" charset="0"/>
                <a:ea typeface="宋体" pitchFamily="2" charset="-122"/>
              </a:defRPr>
            </a:lvl2pPr>
            <a:lvl3pPr marL="1143000" indent="-228600">
              <a:lnSpc>
                <a:spcPct val="90000"/>
              </a:lnSpc>
              <a:spcBef>
                <a:spcPts val="500"/>
              </a:spcBef>
              <a:buFont typeface="Arial" panose="020B0704020202020204" pitchFamily="34" charset="0"/>
              <a:buChar char="•"/>
              <a:defRPr sz="2000">
                <a:solidFill>
                  <a:schemeClr val="tx1"/>
                </a:solidFill>
                <a:latin typeface="Calibri" charset="0"/>
                <a:ea typeface="宋体" pitchFamily="2" charset="-122"/>
              </a:defRPr>
            </a:lvl3pPr>
            <a:lvl4pPr marL="1600200" indent="-228600">
              <a:lnSpc>
                <a:spcPct val="90000"/>
              </a:lnSpc>
              <a:spcBef>
                <a:spcPts val="500"/>
              </a:spcBef>
              <a:buFont typeface="Arial" panose="020B0704020202020204" pitchFamily="34" charset="0"/>
              <a:buChar char="•"/>
              <a:defRPr>
                <a:solidFill>
                  <a:schemeClr val="tx1"/>
                </a:solidFill>
                <a:latin typeface="Calibri" charset="0"/>
                <a:ea typeface="宋体" pitchFamily="2" charset="-122"/>
              </a:defRPr>
            </a:lvl4pPr>
            <a:lvl5pPr marL="2057400" indent="-228600">
              <a:lnSpc>
                <a:spcPct val="90000"/>
              </a:lnSpc>
              <a:spcBef>
                <a:spcPts val="500"/>
              </a:spcBef>
              <a:buFont typeface="Arial" panose="020B0704020202020204" pitchFamily="34" charset="0"/>
              <a:buChar char="•"/>
              <a:defRPr>
                <a:solidFill>
                  <a:schemeClr val="tx1"/>
                </a:solidFill>
                <a:latin typeface="Calibri" charset="0"/>
                <a:ea typeface="宋体" pitchFamily="2" charset="-122"/>
              </a:defRPr>
            </a:lvl5pPr>
            <a:lvl6pPr marL="25146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6pPr>
            <a:lvl7pPr marL="29718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7pPr>
            <a:lvl8pPr marL="34290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8pPr>
            <a:lvl9pPr marL="3886200" indent="-228600" eaLnBrk="0" fontAlgn="base" hangingPunct="0">
              <a:lnSpc>
                <a:spcPct val="90000"/>
              </a:lnSpc>
              <a:spcBef>
                <a:spcPts val="500"/>
              </a:spcBef>
              <a:spcAft>
                <a:spcPct val="0"/>
              </a:spcAft>
              <a:buFont typeface="Arial" panose="020B0704020202020204" pitchFamily="34" charset="0"/>
              <a:buChar char="•"/>
              <a:defRPr>
                <a:solidFill>
                  <a:schemeClr val="tx1"/>
                </a:solidFill>
                <a:latin typeface="Calibri" charset="0"/>
                <a:ea typeface="宋体" pitchFamily="2" charset="-122"/>
              </a:defRPr>
            </a:lvl9pPr>
          </a:lstStyle>
          <a:p>
            <a:pPr marL="0" lvl="1" indent="0" algn="just" defTabSz="914400" eaLnBrk="0" fontAlgn="auto" hangingPunct="0">
              <a:lnSpc>
                <a:spcPct val="150000"/>
              </a:lnSpc>
              <a:spcBef>
                <a:spcPts val="1600"/>
              </a:spcBef>
              <a:buClr>
                <a:srgbClr val="000000">
                  <a:lumMod val="75000"/>
                  <a:lumOff val="25000"/>
                </a:srgbClr>
              </a:buClr>
              <a:buSzPct val="80000"/>
              <a:buNone/>
              <a:defRPr/>
            </a:pP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OWASP Top10</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定义的</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web</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漏洞如注入（</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SQL</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注入、</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Cookie</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注入、</a:t>
            </a:r>
            <a:r>
              <a:rPr lang="en-US" altLang="zh-CN" sz="900" kern="0" dirty="0" err="1">
                <a:solidFill>
                  <a:schemeClr val="tx1"/>
                </a:solidFill>
                <a:latin typeface="微软雅黑" panose="020B0503020204020204" pitchFamily="34" charset="-122"/>
                <a:ea typeface="微软雅黑" panose="020B0503020204020204" pitchFamily="34" charset="-122"/>
                <a:cs typeface="Arial" panose="020B0704020202020204" pitchFamily="34" charset="0"/>
              </a:rPr>
              <a:t>Xpath</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注入、代码注入、框架注入、</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Base64</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注入、命令注入、操作系统命令注入）、</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XSS</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跨站脚本、伪造跨站点请求（</a:t>
            </a:r>
            <a:r>
              <a:rPr lang="en-US" altLang="zh-CN"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CSRF</a:t>
            </a:r>
            <a:r>
              <a:rPr lang="zh-CN" altLang="en-US" sz="900" kern="0" dirty="0">
                <a:solidFill>
                  <a:schemeClr val="tx1"/>
                </a:solidFill>
                <a:latin typeface="微软雅黑" panose="020B0503020204020204" pitchFamily="34" charset="-122"/>
                <a:ea typeface="微软雅黑" panose="020B0503020204020204" pitchFamily="34" charset="-122"/>
                <a:cs typeface="Arial" panose="020B0704020202020204" pitchFamily="34" charset="0"/>
              </a:rPr>
              <a:t>）、网页挂马、暗链、敏感信息泄露、安全配置错误等</a:t>
            </a:r>
          </a:p>
        </p:txBody>
      </p:sp>
      <p:pic>
        <p:nvPicPr>
          <p:cNvPr id="12" name="图片 11"/>
          <p:cNvPicPr>
            <a:picLocks noChangeAspect="1"/>
          </p:cNvPicPr>
          <p:nvPr>
            <p:custDataLst>
              <p:tags r:id="rId6"/>
            </p:custDataLst>
          </p:nvPr>
        </p:nvPicPr>
        <p:blipFill>
          <a:blip r:embed="rId10"/>
          <a:stretch>
            <a:fillRect/>
          </a:stretch>
        </p:blipFill>
        <p:spPr>
          <a:xfrm>
            <a:off x="3309361" y="1475157"/>
            <a:ext cx="5613932" cy="311643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mn-ea"/>
                <a:ea typeface="+mn-ea"/>
              </a:rPr>
              <a:t>工控漏洞扫描</a:t>
            </a:r>
          </a:p>
        </p:txBody>
      </p:sp>
      <p:sp>
        <p:nvSpPr>
          <p:cNvPr id="11" name="文本框 10"/>
          <p:cNvSpPr txBox="1"/>
          <p:nvPr>
            <p:custDataLst>
              <p:tags r:id="rId1"/>
            </p:custDataLst>
          </p:nvPr>
        </p:nvSpPr>
        <p:spPr bwMode="auto">
          <a:xfrm>
            <a:off x="522605" y="1078230"/>
            <a:ext cx="5071745" cy="1493520"/>
          </a:xfrm>
          <a:prstGeom prst="rect">
            <a:avLst/>
          </a:prstGeom>
          <a:noFill/>
          <a:ln>
            <a:noFill/>
          </a:ln>
        </p:spPr>
        <p:txBody>
          <a:bodyPr vert="horz" wrap="square" lIns="91440" tIns="45720" rIns="91440" bIns="45720" numCol="1" rtlCol="0" anchor="t" anchorCtr="0" compatLnSpc="1">
            <a:noAutofit/>
          </a:bodyPr>
          <a:lstStyle/>
          <a:p>
            <a:pPr marL="285750" indent="-285750">
              <a:lnSpc>
                <a:spcPct val="150000"/>
              </a:lnSpc>
              <a:buClr>
                <a:schemeClr val="accent5">
                  <a:lumMod val="50000"/>
                </a:schemeClr>
              </a:buClr>
              <a:buSzPct val="94000"/>
              <a:buFont typeface="PingFang SC" panose="020B0400000000000000" charset="-122"/>
              <a:buChar char="-"/>
            </a:pPr>
            <a:r>
              <a:rPr lang="zh-CN" altLang="en-US" sz="1200" kern="1200" dirty="0">
                <a:solidFill>
                  <a:schemeClr val="tx1">
                    <a:lumMod val="75000"/>
                    <a:lumOff val="25000"/>
                  </a:schemeClr>
                </a:solidFill>
                <a:latin typeface="+mn-ea"/>
                <a:cs typeface="+mn-ea"/>
              </a:rPr>
              <a:t>西门</a:t>
            </a:r>
            <a:r>
              <a:rPr lang="zh-CN" altLang="en-US" sz="1200" dirty="0">
                <a:solidFill>
                  <a:schemeClr val="tx1">
                    <a:lumMod val="75000"/>
                    <a:lumOff val="25000"/>
                  </a:schemeClr>
                </a:solidFill>
                <a:latin typeface="+mn-ea"/>
                <a:cs typeface="+mn-ea"/>
              </a:rPr>
              <a:t>子</a:t>
            </a:r>
            <a:r>
              <a:rPr lang="zh-CN" altLang="en-US" sz="1200" kern="1200" dirty="0">
                <a:solidFill>
                  <a:schemeClr val="tx1">
                    <a:lumMod val="75000"/>
                    <a:lumOff val="25000"/>
                  </a:schemeClr>
                </a:solidFill>
                <a:latin typeface="+mn-ea"/>
                <a:cs typeface="+mn-ea"/>
              </a:rPr>
              <a:t>、施耐德等</a:t>
            </a:r>
            <a:r>
              <a:rPr lang="en-US" altLang="zh-CN" sz="1200" kern="1200" dirty="0">
                <a:solidFill>
                  <a:schemeClr val="tx1">
                    <a:lumMod val="75000"/>
                    <a:lumOff val="25000"/>
                  </a:schemeClr>
                </a:solidFill>
                <a:latin typeface="+mn-ea"/>
                <a:cs typeface="+mn-ea"/>
              </a:rPr>
              <a:t>20</a:t>
            </a:r>
            <a:r>
              <a:rPr lang="zh-CN" altLang="en-US" sz="1200" kern="1200" dirty="0">
                <a:solidFill>
                  <a:schemeClr val="tx1">
                    <a:lumMod val="75000"/>
                    <a:lumOff val="25000"/>
                  </a:schemeClr>
                </a:solidFill>
                <a:latin typeface="+mn-ea"/>
                <a:cs typeface="+mn-ea"/>
              </a:rPr>
              <a:t>种以上厂商的工控设备</a:t>
            </a:r>
            <a:endParaRPr lang="en-US" altLang="zh-CN" sz="1200" kern="1200" dirty="0">
              <a:solidFill>
                <a:schemeClr val="tx1">
                  <a:lumMod val="75000"/>
                  <a:lumOff val="25000"/>
                </a:schemeClr>
              </a:solidFill>
              <a:latin typeface="+mn-ea"/>
              <a:cs typeface="+mn-ea"/>
            </a:endParaRPr>
          </a:p>
          <a:p>
            <a:pPr marL="285750" indent="-285750">
              <a:lnSpc>
                <a:spcPct val="150000"/>
              </a:lnSpc>
              <a:buClr>
                <a:schemeClr val="accent5">
                  <a:lumMod val="50000"/>
                </a:schemeClr>
              </a:buClr>
              <a:buSzPct val="94000"/>
              <a:buFont typeface="PingFang SC" panose="020B0400000000000000" charset="-122"/>
              <a:buChar char="-"/>
            </a:pPr>
            <a:r>
              <a:rPr lang="zh-CN" altLang="en-US" sz="1200" dirty="0">
                <a:solidFill>
                  <a:schemeClr val="tx1">
                    <a:lumMod val="75000"/>
                    <a:lumOff val="25000"/>
                  </a:schemeClr>
                </a:solidFill>
                <a:latin typeface="+mn-ea"/>
                <a:cs typeface="+mn-ea"/>
              </a:rPr>
              <a:t>工控协议识别</a:t>
            </a:r>
            <a:endParaRPr lang="en-US" altLang="zh-CN" sz="1200" dirty="0">
              <a:solidFill>
                <a:schemeClr val="tx1">
                  <a:lumMod val="75000"/>
                  <a:lumOff val="25000"/>
                </a:schemeClr>
              </a:solidFill>
              <a:latin typeface="+mn-ea"/>
              <a:cs typeface="+mn-ea"/>
            </a:endParaRPr>
          </a:p>
          <a:p>
            <a:pPr marL="285750" indent="-285750">
              <a:lnSpc>
                <a:spcPct val="150000"/>
              </a:lnSpc>
              <a:buClr>
                <a:schemeClr val="accent5">
                  <a:lumMod val="50000"/>
                </a:schemeClr>
              </a:buClr>
              <a:buSzPct val="94000"/>
              <a:buFont typeface="PingFang SC" panose="020B0400000000000000" charset="-122"/>
              <a:buChar char="-"/>
            </a:pPr>
            <a:r>
              <a:rPr lang="zh-CN" altLang="en-US" sz="1200" kern="1200" dirty="0">
                <a:solidFill>
                  <a:schemeClr val="tx1">
                    <a:lumMod val="75000"/>
                    <a:lumOff val="25000"/>
                  </a:schemeClr>
                </a:solidFill>
                <a:latin typeface="+mn-ea"/>
                <a:cs typeface="+mn-ea"/>
              </a:rPr>
              <a:t>工控基线检测</a:t>
            </a:r>
            <a:endParaRPr lang="en-US" altLang="zh-CN" sz="1200" kern="1200" dirty="0">
              <a:solidFill>
                <a:schemeClr val="tx1">
                  <a:lumMod val="75000"/>
                  <a:lumOff val="25000"/>
                </a:schemeClr>
              </a:solidFill>
              <a:latin typeface="+mn-ea"/>
              <a:cs typeface="+mn-ea"/>
            </a:endParaRPr>
          </a:p>
          <a:p>
            <a:pPr marL="285750" indent="-285750">
              <a:lnSpc>
                <a:spcPct val="150000"/>
              </a:lnSpc>
              <a:buClr>
                <a:schemeClr val="accent5">
                  <a:lumMod val="50000"/>
                </a:schemeClr>
              </a:buClr>
              <a:buSzPct val="94000"/>
              <a:buFont typeface="PingFang SC" panose="020B0400000000000000" charset="-122"/>
              <a:buChar char="-"/>
            </a:pPr>
            <a:r>
              <a:rPr lang="zh-CN" altLang="en-US" sz="1200" dirty="0">
                <a:solidFill>
                  <a:schemeClr val="tx1">
                    <a:lumMod val="75000"/>
                    <a:lumOff val="25000"/>
                  </a:schemeClr>
                </a:solidFill>
                <a:latin typeface="+mn-ea"/>
                <a:cs typeface="+mn-ea"/>
              </a:rPr>
              <a:t>工控蠕虫病毒</a:t>
            </a:r>
            <a:endParaRPr lang="en-US" altLang="zh-CN" sz="1200" dirty="0">
              <a:solidFill>
                <a:schemeClr val="tx1">
                  <a:lumMod val="75000"/>
                  <a:lumOff val="25000"/>
                </a:schemeClr>
              </a:solidFill>
              <a:latin typeface="+mn-ea"/>
              <a:cs typeface="+mn-ea"/>
            </a:endParaRPr>
          </a:p>
          <a:p>
            <a:pPr marL="285750" indent="-285750">
              <a:lnSpc>
                <a:spcPct val="150000"/>
              </a:lnSpc>
              <a:buClr>
                <a:schemeClr val="accent5">
                  <a:lumMod val="50000"/>
                </a:schemeClr>
              </a:buClr>
              <a:buSzPct val="94000"/>
              <a:buFont typeface="PingFang SC" panose="020B0400000000000000" charset="-122"/>
              <a:buChar char="-"/>
            </a:pPr>
            <a:r>
              <a:rPr lang="zh-CN" altLang="en-US" sz="1200" kern="1200" dirty="0">
                <a:solidFill>
                  <a:schemeClr val="tx1">
                    <a:lumMod val="75000"/>
                    <a:lumOff val="25000"/>
                  </a:schemeClr>
                </a:solidFill>
                <a:latin typeface="+mn-ea"/>
                <a:cs typeface="+mn-ea"/>
              </a:rPr>
              <a:t>设备类型识别</a:t>
            </a:r>
          </a:p>
        </p:txBody>
      </p:sp>
      <p:grpSp>
        <p:nvGrpSpPr>
          <p:cNvPr id="3" name="组合 2"/>
          <p:cNvGrpSpPr/>
          <p:nvPr/>
        </p:nvGrpSpPr>
        <p:grpSpPr>
          <a:xfrm>
            <a:off x="2004060" y="1467485"/>
            <a:ext cx="6626225" cy="2806065"/>
            <a:chOff x="3124" y="1661"/>
            <a:chExt cx="11207" cy="4693"/>
          </a:xfrm>
        </p:grpSpPr>
        <p:sp>
          <p:nvSpPr>
            <p:cNvPr id="5" name="矩形 2"/>
            <p:cNvSpPr>
              <a:spLocks noChangeArrowheads="1"/>
            </p:cNvSpPr>
            <p:nvPr>
              <p:custDataLst>
                <p:tags r:id="rId2"/>
              </p:custDataLst>
            </p:nvPr>
          </p:nvSpPr>
          <p:spPr bwMode="auto">
            <a:xfrm>
              <a:off x="3181" y="1783"/>
              <a:ext cx="1860" cy="2082"/>
            </a:xfrm>
            <a:prstGeom prst="rect">
              <a:avLst/>
            </a:prstGeom>
            <a:noFill/>
            <a:ln>
              <a:solidFill>
                <a:schemeClr val="accent5">
                  <a:lumMod val="50000"/>
                </a:schemeClr>
              </a:solidFill>
            </a:ln>
          </p:spPr>
          <p:txBody>
            <a:bodyPr anchor="ctr"/>
            <a:lstStyle/>
            <a:p>
              <a:pPr algn="ctr"/>
              <a:endParaRPr lang="zh-CN" altLang="en-US" dirty="0">
                <a:solidFill>
                  <a:srgbClr val="FFFFFF"/>
                </a:solidFill>
                <a:latin typeface="+mn-ea"/>
              </a:endParaRPr>
            </a:p>
          </p:txBody>
        </p:sp>
        <p:sp>
          <p:nvSpPr>
            <p:cNvPr id="7" name="矩形 8"/>
            <p:cNvSpPr>
              <a:spLocks noChangeArrowheads="1"/>
            </p:cNvSpPr>
            <p:nvPr>
              <p:custDataLst>
                <p:tags r:id="rId3"/>
              </p:custDataLst>
            </p:nvPr>
          </p:nvSpPr>
          <p:spPr bwMode="auto">
            <a:xfrm>
              <a:off x="5533" y="3981"/>
              <a:ext cx="1859" cy="2082"/>
            </a:xfrm>
            <a:prstGeom prst="rect">
              <a:avLst/>
            </a:prstGeom>
            <a:noFill/>
            <a:ln>
              <a:solidFill>
                <a:schemeClr val="accent5">
                  <a:lumMod val="50000"/>
                </a:schemeClr>
              </a:solidFill>
            </a:ln>
          </p:spPr>
          <p:txBody>
            <a:bodyPr anchor="ctr"/>
            <a:lstStyle/>
            <a:p>
              <a:pPr algn="ctr"/>
              <a:endParaRPr lang="zh-CN" altLang="en-US" dirty="0">
                <a:solidFill>
                  <a:srgbClr val="FFFFFF"/>
                </a:solidFill>
                <a:latin typeface="+mn-ea"/>
              </a:endParaRPr>
            </a:p>
          </p:txBody>
        </p:sp>
        <p:sp>
          <p:nvSpPr>
            <p:cNvPr id="8" name="矩形 9"/>
            <p:cNvSpPr>
              <a:spLocks noChangeArrowheads="1"/>
            </p:cNvSpPr>
            <p:nvPr>
              <p:custDataLst>
                <p:tags r:id="rId4"/>
              </p:custDataLst>
            </p:nvPr>
          </p:nvSpPr>
          <p:spPr bwMode="auto">
            <a:xfrm>
              <a:off x="7988" y="1783"/>
              <a:ext cx="1860" cy="2082"/>
            </a:xfrm>
            <a:prstGeom prst="rect">
              <a:avLst/>
            </a:prstGeom>
            <a:noFill/>
            <a:ln>
              <a:solidFill>
                <a:schemeClr val="accent5">
                  <a:lumMod val="50000"/>
                </a:schemeClr>
              </a:solidFill>
            </a:ln>
          </p:spPr>
          <p:txBody>
            <a:bodyPr anchor="ctr"/>
            <a:lstStyle/>
            <a:p>
              <a:pPr algn="ctr"/>
              <a:endParaRPr lang="zh-CN" altLang="en-US" dirty="0">
                <a:solidFill>
                  <a:srgbClr val="FFFFFF"/>
                </a:solidFill>
                <a:latin typeface="+mn-ea"/>
              </a:endParaRPr>
            </a:p>
          </p:txBody>
        </p:sp>
        <p:sp>
          <p:nvSpPr>
            <p:cNvPr id="9" name="矩形 10"/>
            <p:cNvSpPr>
              <a:spLocks noChangeArrowheads="1"/>
            </p:cNvSpPr>
            <p:nvPr>
              <p:custDataLst>
                <p:tags r:id="rId5"/>
              </p:custDataLst>
            </p:nvPr>
          </p:nvSpPr>
          <p:spPr bwMode="auto">
            <a:xfrm>
              <a:off x="10241" y="4149"/>
              <a:ext cx="1860" cy="2082"/>
            </a:xfrm>
            <a:prstGeom prst="rect">
              <a:avLst/>
            </a:prstGeom>
            <a:noFill/>
            <a:ln>
              <a:solidFill>
                <a:schemeClr val="accent5">
                  <a:lumMod val="50000"/>
                </a:schemeClr>
              </a:solidFill>
            </a:ln>
          </p:spPr>
          <p:txBody>
            <a:bodyPr anchor="ctr"/>
            <a:lstStyle/>
            <a:p>
              <a:pPr algn="ctr"/>
              <a:endParaRPr lang="zh-CN" altLang="en-US" dirty="0">
                <a:solidFill>
                  <a:srgbClr val="FFFFFF"/>
                </a:solidFill>
                <a:latin typeface="+mn-ea"/>
              </a:endParaRPr>
            </a:p>
          </p:txBody>
        </p:sp>
        <p:sp>
          <p:nvSpPr>
            <p:cNvPr id="10" name="矩形 11"/>
            <p:cNvSpPr>
              <a:spLocks noChangeArrowheads="1"/>
            </p:cNvSpPr>
            <p:nvPr>
              <p:custDataLst>
                <p:tags r:id="rId6"/>
              </p:custDataLst>
            </p:nvPr>
          </p:nvSpPr>
          <p:spPr bwMode="auto">
            <a:xfrm>
              <a:off x="12471" y="1783"/>
              <a:ext cx="1860" cy="2082"/>
            </a:xfrm>
            <a:prstGeom prst="rect">
              <a:avLst/>
            </a:prstGeom>
            <a:noFill/>
            <a:ln>
              <a:solidFill>
                <a:schemeClr val="accent5">
                  <a:lumMod val="50000"/>
                </a:schemeClr>
              </a:solidFill>
            </a:ln>
          </p:spPr>
          <p:txBody>
            <a:bodyPr anchor="ctr"/>
            <a:lstStyle/>
            <a:p>
              <a:pPr algn="ctr"/>
              <a:endParaRPr lang="zh-CN" altLang="en-US" dirty="0">
                <a:solidFill>
                  <a:srgbClr val="FFFFFF"/>
                </a:solidFill>
                <a:latin typeface="+mn-ea"/>
              </a:endParaRPr>
            </a:p>
          </p:txBody>
        </p:sp>
        <p:pic>
          <p:nvPicPr>
            <p:cNvPr id="12" name="图片 11"/>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3124" y="2690"/>
              <a:ext cx="1917" cy="456"/>
            </a:xfrm>
            <a:prstGeom prst="rect">
              <a:avLst/>
            </a:prstGeom>
          </p:spPr>
        </p:pic>
        <p:pic>
          <p:nvPicPr>
            <p:cNvPr id="13" name="图片 12"/>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5536" y="4782"/>
              <a:ext cx="1856" cy="627"/>
            </a:xfrm>
            <a:prstGeom prst="rect">
              <a:avLst/>
            </a:prstGeom>
          </p:spPr>
        </p:pic>
        <p:pic>
          <p:nvPicPr>
            <p:cNvPr id="14" name="图片 13"/>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7988" y="2578"/>
              <a:ext cx="1860" cy="613"/>
            </a:xfrm>
            <a:prstGeom prst="rect">
              <a:avLst/>
            </a:prstGeom>
          </p:spPr>
        </p:pic>
        <p:pic>
          <p:nvPicPr>
            <p:cNvPr id="15" name="图片 14"/>
            <p:cNvPicPr>
              <a:picLocks noChangeAspect="1"/>
            </p:cNvPicPr>
            <p:nvPr>
              <p:custDataLst>
                <p:tags r:id="rId10"/>
              </p:custDataLst>
            </p:nvPr>
          </p:nvPicPr>
          <p:blipFill>
            <a:blip r:embed="rId21">
              <a:extLst>
                <a:ext uri="{28A0092B-C50C-407E-A947-70E740481C1C}">
                  <a14:useLocalDpi xmlns:a14="http://schemas.microsoft.com/office/drawing/2010/main" val="0"/>
                </a:ext>
              </a:extLst>
            </a:blip>
            <a:stretch>
              <a:fillRect/>
            </a:stretch>
          </p:blipFill>
          <p:spPr>
            <a:xfrm>
              <a:off x="10281" y="4373"/>
              <a:ext cx="1820" cy="1456"/>
            </a:xfrm>
            <a:prstGeom prst="rect">
              <a:avLst/>
            </a:prstGeom>
          </p:spPr>
        </p:pic>
        <p:pic>
          <p:nvPicPr>
            <p:cNvPr id="16" name="图片 15"/>
            <p:cNvPicPr>
              <a:picLocks noChangeAspect="1"/>
            </p:cNvPicPr>
            <p:nvPr>
              <p:custDataLst>
                <p:tags r:id="rId11"/>
              </p:custDataLst>
            </p:nvPr>
          </p:nvPicPr>
          <p:blipFill>
            <a:blip r:embed="rId22" cstate="print">
              <a:extLst>
                <a:ext uri="{28A0092B-C50C-407E-A947-70E740481C1C}">
                  <a14:useLocalDpi xmlns:a14="http://schemas.microsoft.com/office/drawing/2010/main" val="0"/>
                </a:ext>
              </a:extLst>
            </a:blip>
            <a:stretch>
              <a:fillRect/>
            </a:stretch>
          </p:blipFill>
          <p:spPr>
            <a:xfrm>
              <a:off x="12486" y="2543"/>
              <a:ext cx="1845" cy="640"/>
            </a:xfrm>
            <a:prstGeom prst="rect">
              <a:avLst/>
            </a:prstGeom>
          </p:spPr>
        </p:pic>
        <p:pic>
          <p:nvPicPr>
            <p:cNvPr id="17" name="图片 16"/>
            <p:cNvPicPr>
              <a:picLocks noChangeAspect="1"/>
            </p:cNvPicPr>
            <p:nvPr>
              <p:custDataLst>
                <p:tags r:id="rId12"/>
              </p:custDataLst>
            </p:nvPr>
          </p:nvPicPr>
          <p:blipFill>
            <a:blip r:embed="rId23" cstate="print">
              <a:extLst>
                <a:ext uri="{28A0092B-C50C-407E-A947-70E740481C1C}">
                  <a14:useLocalDpi xmlns:a14="http://schemas.microsoft.com/office/drawing/2010/main" val="0"/>
                </a:ext>
              </a:extLst>
            </a:blip>
            <a:stretch>
              <a:fillRect/>
            </a:stretch>
          </p:blipFill>
          <p:spPr>
            <a:xfrm>
              <a:off x="12183" y="4218"/>
              <a:ext cx="2148" cy="2136"/>
            </a:xfrm>
            <a:prstGeom prst="rect">
              <a:avLst/>
            </a:prstGeom>
          </p:spPr>
        </p:pic>
        <p:pic>
          <p:nvPicPr>
            <p:cNvPr id="18" name="图片 17"/>
            <p:cNvPicPr>
              <a:picLocks noChangeAspect="1"/>
            </p:cNvPicPr>
            <p:nvPr>
              <p:custDataLst>
                <p:tags r:id="rId13"/>
              </p:custDataLst>
            </p:nvPr>
          </p:nvPicPr>
          <p:blipFill>
            <a:blip r:embed="rId24" cstate="print">
              <a:extLst>
                <a:ext uri="{28A0092B-C50C-407E-A947-70E740481C1C}">
                  <a14:useLocalDpi xmlns:a14="http://schemas.microsoft.com/office/drawing/2010/main" val="0"/>
                </a:ext>
              </a:extLst>
            </a:blip>
            <a:stretch>
              <a:fillRect/>
            </a:stretch>
          </p:blipFill>
          <p:spPr>
            <a:xfrm>
              <a:off x="5426" y="1661"/>
              <a:ext cx="2133" cy="2058"/>
            </a:xfrm>
            <a:prstGeom prst="rect">
              <a:avLst/>
            </a:prstGeom>
          </p:spPr>
        </p:pic>
        <p:pic>
          <p:nvPicPr>
            <p:cNvPr id="19" name="图片 18"/>
            <p:cNvPicPr>
              <a:picLocks noChangeAspect="1"/>
            </p:cNvPicPr>
            <p:nvPr>
              <p:custDataLst>
                <p:tags r:id="rId14"/>
              </p:custDataLst>
            </p:nvPr>
          </p:nvPicPr>
          <p:blipFill>
            <a:blip r:embed="rId25">
              <a:extLst>
                <a:ext uri="{28A0092B-C50C-407E-A947-70E740481C1C}">
                  <a14:useLocalDpi xmlns:a14="http://schemas.microsoft.com/office/drawing/2010/main" val="0"/>
                </a:ext>
              </a:extLst>
            </a:blip>
            <a:stretch>
              <a:fillRect/>
            </a:stretch>
          </p:blipFill>
          <p:spPr>
            <a:xfrm flipH="1">
              <a:off x="7901" y="4218"/>
              <a:ext cx="2161" cy="2053"/>
            </a:xfrm>
            <a:prstGeom prst="rect">
              <a:avLst/>
            </a:prstGeom>
          </p:spPr>
        </p:pic>
        <p:pic>
          <p:nvPicPr>
            <p:cNvPr id="20" name="图片 19"/>
            <p:cNvPicPr>
              <a:picLocks noChangeAspect="1"/>
            </p:cNvPicPr>
            <p:nvPr>
              <p:custDataLst>
                <p:tags r:id="rId15"/>
              </p:custDataLst>
            </p:nvPr>
          </p:nvPicPr>
          <p:blipFill>
            <a:blip r:embed="rId26" cstate="print">
              <a:extLst>
                <a:ext uri="{28A0092B-C50C-407E-A947-70E740481C1C}">
                  <a14:useLocalDpi xmlns:a14="http://schemas.microsoft.com/office/drawing/2010/main" val="0"/>
                </a:ext>
              </a:extLst>
            </a:blip>
            <a:stretch>
              <a:fillRect/>
            </a:stretch>
          </p:blipFill>
          <p:spPr>
            <a:xfrm>
              <a:off x="10144" y="1794"/>
              <a:ext cx="2155" cy="2048"/>
            </a:xfrm>
            <a:prstGeom prst="rect">
              <a:avLst/>
            </a:prstGeom>
          </p:spPr>
        </p:pic>
        <p:pic>
          <p:nvPicPr>
            <p:cNvPr id="21" name="图片 20"/>
            <p:cNvPicPr>
              <a:picLocks noChangeAspect="1"/>
            </p:cNvPicPr>
            <p:nvPr>
              <p:custDataLst>
                <p:tags r:id="rId16"/>
              </p:custDataLst>
            </p:nvPr>
          </p:nvPicPr>
          <p:blipFill>
            <a:blip r:embed="rId27">
              <a:extLst>
                <a:ext uri="{28A0092B-C50C-407E-A947-70E740481C1C}">
                  <a14:useLocalDpi xmlns:a14="http://schemas.microsoft.com/office/drawing/2010/main" val="0"/>
                </a:ext>
              </a:extLst>
            </a:blip>
            <a:stretch>
              <a:fillRect/>
            </a:stretch>
          </p:blipFill>
          <p:spPr>
            <a:xfrm>
              <a:off x="3124" y="4077"/>
              <a:ext cx="2080" cy="205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弱口令扫描</a:t>
            </a: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3"/>
          <a:stretch>
            <a:fillRect/>
          </a:stretch>
        </p:blipFill>
        <p:spPr>
          <a:xfrm>
            <a:off x="953135" y="1373505"/>
            <a:ext cx="6951548" cy="3308373"/>
          </a:xfrm>
          <a:prstGeom prst="rect">
            <a:avLst/>
          </a:prstGeom>
        </p:spPr>
      </p:pic>
      <p:sp>
        <p:nvSpPr>
          <p:cNvPr id="4" name="文本框 3"/>
          <p:cNvSpPr txBox="1"/>
          <p:nvPr/>
        </p:nvSpPr>
        <p:spPr>
          <a:xfrm>
            <a:off x="452120" y="755650"/>
            <a:ext cx="8216265" cy="570865"/>
          </a:xfrm>
          <a:prstGeom prst="rect">
            <a:avLst/>
          </a:prstGeom>
          <a:noFill/>
        </p:spPr>
        <p:txBody>
          <a:bodyPr wrap="square" rtlCol="0">
            <a:spAutoFit/>
          </a:bodyPr>
          <a:lstStyle/>
          <a:p>
            <a:pPr marL="0" lvl="1">
              <a:lnSpc>
                <a:spcPct val="130000"/>
              </a:lnSpc>
              <a:spcBef>
                <a:spcPts val="0"/>
              </a:spcBef>
              <a:spcAft>
                <a:spcPts val="0"/>
              </a:spcAft>
            </a:pP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支持对系统存在的弱口令做检测，支持知名的协议和数据库检测如</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TELNET</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FTP</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SSH</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SMB</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RDP</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Oracle</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MySQL</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PostgreSQL</a:t>
            </a:r>
            <a:r>
              <a:rPr lang="zh-CN" altLang="en-US" sz="1200" kern="0"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等</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rPr>
              <a:t>，内置默认的字典库，并支持上传自定义的字典库，丰富平台弱密码检测能力。</a:t>
            </a:r>
            <a:endParaRPr lang="zh-CN" altLang="en-US" sz="1200" kern="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704020202020204" pitchFamily="3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latin typeface="+mn-ea"/>
                <a:ea typeface="+mn-ea"/>
                <a:cs typeface="+mn-ea"/>
                <a:sym typeface="+mn-lt"/>
              </a:rPr>
              <a:t>安全基线检测</a:t>
            </a:r>
          </a:p>
        </p:txBody>
      </p:sp>
      <p:pic>
        <p:nvPicPr>
          <p:cNvPr id="2" name="图片 1"/>
          <p:cNvPicPr>
            <a:picLocks noChangeAspect="1"/>
          </p:cNvPicPr>
          <p:nvPr>
            <p:custDataLst>
              <p:tags r:id="rId1"/>
            </p:custDataLst>
          </p:nvPr>
        </p:nvPicPr>
        <p:blipFill>
          <a:blip r:embed="rId4"/>
          <a:stretch>
            <a:fillRect/>
          </a:stretch>
        </p:blipFill>
        <p:spPr>
          <a:xfrm>
            <a:off x="251460" y="1026795"/>
            <a:ext cx="5956300" cy="3327400"/>
          </a:xfrm>
          <a:prstGeom prst="rect">
            <a:avLst/>
          </a:prstGeom>
        </p:spPr>
      </p:pic>
      <p:sp>
        <p:nvSpPr>
          <p:cNvPr id="8" name="文本框 7"/>
          <p:cNvSpPr txBox="1"/>
          <p:nvPr>
            <p:custDataLst>
              <p:tags r:id="rId2"/>
            </p:custDataLst>
          </p:nvPr>
        </p:nvSpPr>
        <p:spPr bwMode="auto">
          <a:xfrm>
            <a:off x="6208554" y="1027914"/>
            <a:ext cx="2864644" cy="3369310"/>
          </a:xfrm>
          <a:prstGeom prst="rect">
            <a:avLst/>
          </a:prstGeom>
          <a:noFill/>
          <a:ln>
            <a:noFill/>
          </a:ln>
        </p:spPr>
        <p:txBody>
          <a:bodyPr vert="horz" wrap="square" lIns="91440" tIns="45720" rIns="91440" bIns="45720" numCol="1" rtlCol="0" anchor="ctr" anchorCtr="0" compatLnSpc="1">
            <a:spAutoFit/>
          </a:bodyPr>
          <a:lstStyle/>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基于等保合规标准分类</a:t>
            </a: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操作系统：</a:t>
            </a:r>
            <a:r>
              <a:rPr lang="en-US" altLang="zh-CN" sz="1050" dirty="0">
                <a:solidFill>
                  <a:schemeClr val="tx1">
                    <a:lumMod val="75000"/>
                    <a:lumOff val="25000"/>
                  </a:schemeClr>
                </a:solidFill>
                <a:latin typeface="+mn-ea"/>
                <a:cs typeface="+mn-ea"/>
              </a:rPr>
              <a:t>Windows</a:t>
            </a:r>
            <a:r>
              <a:rPr lang="zh-CN" altLang="en-US" sz="1050" dirty="0">
                <a:solidFill>
                  <a:schemeClr val="tx1">
                    <a:lumMod val="75000"/>
                    <a:lumOff val="25000"/>
                  </a:schemeClr>
                </a:solidFill>
                <a:latin typeface="+mn-ea"/>
                <a:cs typeface="+mn-ea"/>
              </a:rPr>
              <a:t>系列、</a:t>
            </a:r>
            <a:r>
              <a:rPr lang="en-US" altLang="zh-CN" sz="1050" kern="1200" dirty="0">
                <a:solidFill>
                  <a:schemeClr val="tx1">
                    <a:lumMod val="75000"/>
                    <a:lumOff val="25000"/>
                  </a:schemeClr>
                </a:solidFill>
                <a:latin typeface="+mn-ea"/>
                <a:cs typeface="+mn-ea"/>
              </a:rPr>
              <a:t>Linux</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HP-UX</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AIX</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Solaris</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SUSE</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Ubuntu</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Debian</a:t>
            </a:r>
            <a:r>
              <a:rPr lang="zh-CN" altLang="en-US" sz="1050" dirty="0">
                <a:solidFill>
                  <a:schemeClr val="tx1">
                    <a:lumMod val="75000"/>
                    <a:lumOff val="25000"/>
                  </a:schemeClr>
                </a:solidFill>
                <a:latin typeface="+mn-ea"/>
                <a:cs typeface="+mn-ea"/>
              </a:rPr>
              <a:t>、国产操作系统等</a:t>
            </a:r>
            <a:endParaRPr lang="en-US" altLang="zh-CN" sz="1050" dirty="0">
              <a:solidFill>
                <a:schemeClr val="tx1">
                  <a:lumMod val="75000"/>
                  <a:lumOff val="25000"/>
                </a:schemeClr>
              </a:solidFill>
              <a:latin typeface="+mn-ea"/>
              <a:cs typeface="+mn-ea"/>
            </a:endParaRP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数据库：</a:t>
            </a:r>
            <a:r>
              <a:rPr lang="en-US" altLang="zh-CN" sz="1050" dirty="0" err="1">
                <a:solidFill>
                  <a:schemeClr val="tx1">
                    <a:lumMod val="75000"/>
                    <a:lumOff val="25000"/>
                  </a:schemeClr>
                </a:solidFill>
                <a:latin typeface="+mn-ea"/>
                <a:cs typeface="+mn-ea"/>
              </a:rPr>
              <a:t>Oralce</a:t>
            </a:r>
            <a:r>
              <a:rPr lang="zh-CN" altLang="en-US" sz="1050" dirty="0">
                <a:solidFill>
                  <a:schemeClr val="tx1">
                    <a:lumMod val="75000"/>
                    <a:lumOff val="25000"/>
                  </a:schemeClr>
                </a:solidFill>
                <a:latin typeface="+mn-ea"/>
                <a:cs typeface="+mn-ea"/>
              </a:rPr>
              <a:t>、</a:t>
            </a:r>
            <a:r>
              <a:rPr lang="en-US" altLang="zh-CN" sz="1050" dirty="0" err="1">
                <a:solidFill>
                  <a:schemeClr val="tx1">
                    <a:lumMod val="75000"/>
                    <a:lumOff val="25000"/>
                  </a:schemeClr>
                </a:solidFill>
                <a:latin typeface="+mn-ea"/>
                <a:cs typeface="+mn-ea"/>
              </a:rPr>
              <a:t>Mysql</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DB2</a:t>
            </a:r>
            <a:r>
              <a:rPr lang="zh-CN" altLang="en-US" sz="1050" dirty="0">
                <a:solidFill>
                  <a:schemeClr val="tx1">
                    <a:lumMod val="75000"/>
                    <a:lumOff val="25000"/>
                  </a:schemeClr>
                </a:solidFill>
                <a:latin typeface="+mn-ea"/>
                <a:cs typeface="+mn-ea"/>
              </a:rPr>
              <a:t>、</a:t>
            </a:r>
            <a:r>
              <a:rPr lang="en-US" altLang="zh-CN" sz="1050" dirty="0" err="1">
                <a:solidFill>
                  <a:schemeClr val="tx1">
                    <a:lumMod val="75000"/>
                    <a:lumOff val="25000"/>
                  </a:schemeClr>
                </a:solidFill>
                <a:latin typeface="+mn-ea"/>
                <a:cs typeface="+mn-ea"/>
              </a:rPr>
              <a:t>SQLServer</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PostgreSQL</a:t>
            </a:r>
            <a:r>
              <a:rPr lang="zh-CN" altLang="en-US" sz="1050" dirty="0">
                <a:solidFill>
                  <a:schemeClr val="tx1">
                    <a:lumMod val="75000"/>
                    <a:lumOff val="25000"/>
                  </a:schemeClr>
                </a:solidFill>
                <a:latin typeface="+mn-ea"/>
                <a:cs typeface="+mn-ea"/>
              </a:rPr>
              <a:t>、国产数据库等</a:t>
            </a:r>
            <a:endParaRPr lang="en-US" altLang="zh-CN" sz="1050" dirty="0">
              <a:solidFill>
                <a:schemeClr val="tx1">
                  <a:lumMod val="75000"/>
                  <a:lumOff val="25000"/>
                </a:schemeClr>
              </a:solidFill>
              <a:latin typeface="+mn-ea"/>
              <a:cs typeface="+mn-ea"/>
            </a:endParaRP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中间件：</a:t>
            </a:r>
            <a:r>
              <a:rPr lang="en-US" altLang="zh-CN" sz="1050" dirty="0">
                <a:solidFill>
                  <a:schemeClr val="tx1">
                    <a:lumMod val="75000"/>
                    <a:lumOff val="25000"/>
                  </a:schemeClr>
                </a:solidFill>
                <a:latin typeface="+mn-ea"/>
                <a:cs typeface="+mn-ea"/>
              </a:rPr>
              <a:t>Tomcat</a:t>
            </a:r>
            <a:r>
              <a:rPr lang="zh-CN" altLang="en-US" sz="1050" dirty="0">
                <a:solidFill>
                  <a:schemeClr val="tx1">
                    <a:lumMod val="75000"/>
                    <a:lumOff val="25000"/>
                  </a:schemeClr>
                </a:solidFill>
                <a:latin typeface="+mn-ea"/>
                <a:cs typeface="+mn-ea"/>
              </a:rPr>
              <a:t>、</a:t>
            </a:r>
            <a:r>
              <a:rPr lang="en-US" altLang="zh-CN" sz="1050" dirty="0" err="1">
                <a:solidFill>
                  <a:schemeClr val="tx1">
                    <a:lumMod val="75000"/>
                    <a:lumOff val="25000"/>
                  </a:schemeClr>
                </a:solidFill>
                <a:latin typeface="+mn-ea"/>
                <a:cs typeface="+mn-ea"/>
              </a:rPr>
              <a:t>Weblogic</a:t>
            </a:r>
            <a:r>
              <a:rPr lang="zh-CN" altLang="en-US" sz="1050" dirty="0">
                <a:solidFill>
                  <a:schemeClr val="tx1">
                    <a:lumMod val="75000"/>
                    <a:lumOff val="25000"/>
                  </a:schemeClr>
                </a:solidFill>
                <a:latin typeface="+mn-ea"/>
                <a:cs typeface="+mn-ea"/>
              </a:rPr>
              <a:t>、</a:t>
            </a:r>
            <a:r>
              <a:rPr lang="en-US" altLang="zh-CN" sz="1050" dirty="0" err="1">
                <a:solidFill>
                  <a:schemeClr val="tx1">
                    <a:lumMod val="75000"/>
                    <a:lumOff val="25000"/>
                  </a:schemeClr>
                </a:solidFill>
                <a:latin typeface="+mn-ea"/>
                <a:cs typeface="+mn-ea"/>
              </a:rPr>
              <a:t>Websphere</a:t>
            </a:r>
            <a:r>
              <a:rPr lang="zh-CN" altLang="en-US" sz="1050" dirty="0">
                <a:solidFill>
                  <a:schemeClr val="tx1">
                    <a:lumMod val="75000"/>
                    <a:lumOff val="25000"/>
                  </a:schemeClr>
                </a:solidFill>
                <a:latin typeface="+mn-ea"/>
                <a:cs typeface="+mn-ea"/>
              </a:rPr>
              <a:t>、</a:t>
            </a:r>
            <a:r>
              <a:rPr lang="en-US" altLang="zh-CN" sz="1050" dirty="0">
                <a:solidFill>
                  <a:schemeClr val="tx1">
                    <a:lumMod val="75000"/>
                    <a:lumOff val="25000"/>
                  </a:schemeClr>
                </a:solidFill>
                <a:latin typeface="+mn-ea"/>
                <a:cs typeface="+mn-ea"/>
              </a:rPr>
              <a:t>Apache</a:t>
            </a:r>
            <a:r>
              <a:rPr lang="zh-CN" altLang="en-US" sz="1050" dirty="0">
                <a:solidFill>
                  <a:schemeClr val="tx1">
                    <a:lumMod val="75000"/>
                    <a:lumOff val="25000"/>
                  </a:schemeClr>
                </a:solidFill>
                <a:latin typeface="+mn-ea"/>
                <a:cs typeface="+mn-ea"/>
              </a:rPr>
              <a:t>等</a:t>
            </a:r>
            <a:endParaRPr lang="en-US" altLang="zh-CN" sz="1050" dirty="0">
              <a:solidFill>
                <a:schemeClr val="tx1">
                  <a:lumMod val="75000"/>
                  <a:lumOff val="25000"/>
                </a:schemeClr>
              </a:solidFill>
              <a:latin typeface="+mn-ea"/>
              <a:cs typeface="+mn-ea"/>
            </a:endParaRP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网络设备</a:t>
            </a:r>
            <a:endParaRPr lang="en-US" altLang="zh-CN" sz="1050" dirty="0">
              <a:solidFill>
                <a:schemeClr val="tx1">
                  <a:lumMod val="75000"/>
                  <a:lumOff val="25000"/>
                </a:schemeClr>
              </a:solidFill>
              <a:latin typeface="+mn-ea"/>
              <a:cs typeface="+mn-ea"/>
            </a:endParaRP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安全设备</a:t>
            </a:r>
            <a:endParaRPr lang="en-US" altLang="zh-CN" sz="1050" dirty="0">
              <a:solidFill>
                <a:schemeClr val="tx1">
                  <a:lumMod val="75000"/>
                  <a:lumOff val="25000"/>
                </a:schemeClr>
              </a:solidFill>
              <a:latin typeface="+mn-ea"/>
              <a:cs typeface="+mn-ea"/>
            </a:endParaRPr>
          </a:p>
          <a:p>
            <a:pPr marL="171450" indent="-171450">
              <a:lnSpc>
                <a:spcPct val="150000"/>
              </a:lnSpc>
              <a:buClr>
                <a:schemeClr val="accent5">
                  <a:lumMod val="50000"/>
                </a:schemeClr>
              </a:buClr>
              <a:buSzPct val="87000"/>
              <a:buFont typeface="PingFang SC" panose="020B0400000000000000" charset="-122"/>
              <a:buChar char="-"/>
            </a:pPr>
            <a:r>
              <a:rPr lang="zh-CN" altLang="en-US" sz="1050" dirty="0">
                <a:solidFill>
                  <a:schemeClr val="tx1">
                    <a:lumMod val="75000"/>
                    <a:lumOff val="25000"/>
                  </a:schemeClr>
                </a:solidFill>
                <a:latin typeface="+mn-ea"/>
                <a:cs typeface="+mn-ea"/>
              </a:rPr>
              <a:t>虚拟化设备</a:t>
            </a:r>
            <a:endParaRPr lang="en-US" altLang="zh-CN" sz="1050" dirty="0">
              <a:solidFill>
                <a:schemeClr val="tx1">
                  <a:lumMod val="75000"/>
                  <a:lumOff val="25000"/>
                </a:schemeClr>
              </a:solidFill>
              <a:latin typeface="+mn-ea"/>
              <a:cs typeface="+mn-ea"/>
            </a:endParaRPr>
          </a:p>
          <a:p>
            <a:pPr marL="171450" indent="-171450">
              <a:buClr>
                <a:schemeClr val="accent5">
                  <a:lumMod val="50000"/>
                </a:schemeClr>
              </a:buClr>
              <a:buSzPct val="87000"/>
              <a:buFont typeface="PingFang SC" panose="020B0400000000000000" charset="-122"/>
              <a:buChar char="-"/>
            </a:pPr>
            <a:endParaRPr lang="en-US" altLang="zh-CN" sz="1200" kern="1200" dirty="0">
              <a:solidFill>
                <a:schemeClr val="tx1">
                  <a:lumMod val="75000"/>
                  <a:lumOff val="25000"/>
                </a:schemeClr>
              </a:solidFill>
              <a:latin typeface="+mn-ea"/>
              <a:cs typeface="+mn-ea"/>
            </a:endParaRPr>
          </a:p>
          <a:p>
            <a:pPr>
              <a:buClr>
                <a:schemeClr val="accent5">
                  <a:lumMod val="50000"/>
                </a:schemeClr>
              </a:buClr>
              <a:buSzPct val="87000"/>
            </a:pPr>
            <a:endParaRPr lang="en-US" altLang="zh-CN" sz="1200" kern="1200" dirty="0">
              <a:solidFill>
                <a:schemeClr val="tx1">
                  <a:lumMod val="75000"/>
                  <a:lumOff val="25000"/>
                </a:schemeClr>
              </a:solidFill>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1173527" y="1888989"/>
            <a:ext cx="1338828" cy="784830"/>
          </a:xfrm>
          <a:prstGeom prst="rect">
            <a:avLst/>
          </a:prstGeom>
          <a:noFill/>
        </p:spPr>
        <p:txBody>
          <a:bodyPr wrap="none" rtlCol="0">
            <a:spAutoFit/>
          </a:bodyPr>
          <a:lstStyle/>
          <a:p>
            <a:pPr algn="l"/>
            <a:r>
              <a:rPr lang="zh-CN" altLang="en-US" sz="4500" b="1" dirty="0">
                <a:solidFill>
                  <a:srgbClr val="00AB7A"/>
                </a:solidFill>
                <a:cs typeface="+mn-ea"/>
                <a:sym typeface="+mn-lt"/>
              </a:rPr>
              <a:t>目录</a:t>
            </a:r>
            <a:endParaRPr lang="en-US" altLang="zh-CN" sz="4500" b="1" dirty="0">
              <a:solidFill>
                <a:srgbClr val="00AB7A"/>
              </a:solidFill>
              <a:cs typeface="+mn-ea"/>
              <a:sym typeface="+mn-lt"/>
            </a:endParaRPr>
          </a:p>
        </p:txBody>
      </p:sp>
      <p:sp>
        <p:nvSpPr>
          <p:cNvPr id="46" name="Line 24"/>
          <p:cNvSpPr>
            <a:spLocks noChangeShapeType="1"/>
          </p:cNvSpPr>
          <p:nvPr/>
        </p:nvSpPr>
        <p:spPr bwMode="auto">
          <a:xfrm>
            <a:off x="5933119" y="3796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sp>
        <p:nvSpPr>
          <p:cNvPr id="47" name="Line 25"/>
          <p:cNvSpPr>
            <a:spLocks noChangeShapeType="1"/>
          </p:cNvSpPr>
          <p:nvPr/>
        </p:nvSpPr>
        <p:spPr bwMode="auto">
          <a:xfrm>
            <a:off x="5933119" y="3796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cs typeface="+mn-ea"/>
              <a:sym typeface="+mn-lt"/>
            </a:endParaRPr>
          </a:p>
        </p:txBody>
      </p:sp>
      <p:grpSp>
        <p:nvGrpSpPr>
          <p:cNvPr id="18" name="组合 17"/>
          <p:cNvGrpSpPr/>
          <p:nvPr/>
        </p:nvGrpSpPr>
        <p:grpSpPr>
          <a:xfrm>
            <a:off x="3948223" y="1266839"/>
            <a:ext cx="357937" cy="357937"/>
            <a:chOff x="5393134" y="1328737"/>
            <a:chExt cx="336550" cy="336550"/>
          </a:xfrm>
          <a:solidFill>
            <a:srgbClr val="00AB7A"/>
          </a:solidFill>
        </p:grpSpPr>
        <p:sp>
          <p:nvSpPr>
            <p:cNvPr id="19" name="Freeform 5"/>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sp>
          <p:nvSpPr>
            <p:cNvPr id="20" name="Freeform 6"/>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grpSp>
      <p:grpSp>
        <p:nvGrpSpPr>
          <p:cNvPr id="21" name="组合 20"/>
          <p:cNvGrpSpPr/>
          <p:nvPr/>
        </p:nvGrpSpPr>
        <p:grpSpPr>
          <a:xfrm>
            <a:off x="3948223" y="1795866"/>
            <a:ext cx="357937" cy="357937"/>
            <a:chOff x="5393134" y="1328737"/>
            <a:chExt cx="336550" cy="336550"/>
          </a:xfrm>
          <a:solidFill>
            <a:srgbClr val="00AB7A"/>
          </a:solidFill>
        </p:grpSpPr>
        <p:sp>
          <p:nvSpPr>
            <p:cNvPr id="22" name="Freeform 5"/>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sp>
          <p:nvSpPr>
            <p:cNvPr id="27" name="Freeform 6"/>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grpSp>
      <p:grpSp>
        <p:nvGrpSpPr>
          <p:cNvPr id="29" name="组合 28"/>
          <p:cNvGrpSpPr/>
          <p:nvPr/>
        </p:nvGrpSpPr>
        <p:grpSpPr>
          <a:xfrm>
            <a:off x="3948223" y="2324893"/>
            <a:ext cx="357937" cy="357937"/>
            <a:chOff x="5393134" y="1328737"/>
            <a:chExt cx="336550" cy="336550"/>
          </a:xfrm>
          <a:solidFill>
            <a:srgbClr val="00AB7A"/>
          </a:solidFill>
        </p:grpSpPr>
        <p:sp>
          <p:nvSpPr>
            <p:cNvPr id="31" name="Freeform 5"/>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sp>
          <p:nvSpPr>
            <p:cNvPr id="33" name="Freeform 6"/>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grpSp>
      <p:grpSp>
        <p:nvGrpSpPr>
          <p:cNvPr id="36" name="组合 35"/>
          <p:cNvGrpSpPr/>
          <p:nvPr/>
        </p:nvGrpSpPr>
        <p:grpSpPr>
          <a:xfrm>
            <a:off x="3963418" y="2853920"/>
            <a:ext cx="357937" cy="357937"/>
            <a:chOff x="5393134" y="1328737"/>
            <a:chExt cx="336550" cy="336550"/>
          </a:xfrm>
          <a:solidFill>
            <a:srgbClr val="00AB7A"/>
          </a:solidFill>
        </p:grpSpPr>
        <p:sp>
          <p:nvSpPr>
            <p:cNvPr id="37" name="Freeform 5"/>
            <p:cNvSpPr/>
            <p:nvPr/>
          </p:nvSpPr>
          <p:spPr bwMode="auto">
            <a:xfrm>
              <a:off x="5393134" y="1328737"/>
              <a:ext cx="336550" cy="336550"/>
            </a:xfrm>
            <a:custGeom>
              <a:avLst/>
              <a:gdLst>
                <a:gd name="T0" fmla="*/ 2263 w 2399"/>
                <a:gd name="T1" fmla="*/ 1063 h 2399"/>
                <a:gd name="T2" fmla="*/ 2126 w 2399"/>
                <a:gd name="T3" fmla="*/ 1200 h 2399"/>
                <a:gd name="T4" fmla="*/ 2126 w 2399"/>
                <a:gd name="T5" fmla="*/ 1200 h 2399"/>
                <a:gd name="T6" fmla="*/ 2126 w 2399"/>
                <a:gd name="T7" fmla="*/ 2088 h 2399"/>
                <a:gd name="T8" fmla="*/ 2088 w 2399"/>
                <a:gd name="T9" fmla="*/ 2126 h 2399"/>
                <a:gd name="T10" fmla="*/ 312 w 2399"/>
                <a:gd name="T11" fmla="*/ 2126 h 2399"/>
                <a:gd name="T12" fmla="*/ 273 w 2399"/>
                <a:gd name="T13" fmla="*/ 2088 h 2399"/>
                <a:gd name="T14" fmla="*/ 273 w 2399"/>
                <a:gd name="T15" fmla="*/ 312 h 2399"/>
                <a:gd name="T16" fmla="*/ 312 w 2399"/>
                <a:gd name="T17" fmla="*/ 273 h 2399"/>
                <a:gd name="T18" fmla="*/ 1200 w 2399"/>
                <a:gd name="T19" fmla="*/ 273 h 2399"/>
                <a:gd name="T20" fmla="*/ 1336 w 2399"/>
                <a:gd name="T21" fmla="*/ 137 h 2399"/>
                <a:gd name="T22" fmla="*/ 1200 w 2399"/>
                <a:gd name="T23" fmla="*/ 0 h 2399"/>
                <a:gd name="T24" fmla="*/ 312 w 2399"/>
                <a:gd name="T25" fmla="*/ 0 h 2399"/>
                <a:gd name="T26" fmla="*/ 0 w 2399"/>
                <a:gd name="T27" fmla="*/ 312 h 2399"/>
                <a:gd name="T28" fmla="*/ 0 w 2399"/>
                <a:gd name="T29" fmla="*/ 2088 h 2399"/>
                <a:gd name="T30" fmla="*/ 312 w 2399"/>
                <a:gd name="T31" fmla="*/ 2399 h 2399"/>
                <a:gd name="T32" fmla="*/ 2088 w 2399"/>
                <a:gd name="T33" fmla="*/ 2399 h 2399"/>
                <a:gd name="T34" fmla="*/ 2399 w 2399"/>
                <a:gd name="T35" fmla="*/ 2088 h 2399"/>
                <a:gd name="T36" fmla="*/ 2399 w 2399"/>
                <a:gd name="T37" fmla="*/ 1200 h 2399"/>
                <a:gd name="T38" fmla="*/ 2263 w 2399"/>
                <a:gd name="T39" fmla="*/ 1063 h 2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 h="2399">
                  <a:moveTo>
                    <a:pt x="2263" y="1063"/>
                  </a:moveTo>
                  <a:cubicBezTo>
                    <a:pt x="2187" y="1063"/>
                    <a:pt x="2126" y="1124"/>
                    <a:pt x="2126" y="1200"/>
                  </a:cubicBezTo>
                  <a:cubicBezTo>
                    <a:pt x="2126" y="1200"/>
                    <a:pt x="2126" y="1200"/>
                    <a:pt x="2126" y="1200"/>
                  </a:cubicBezTo>
                  <a:cubicBezTo>
                    <a:pt x="2126" y="2088"/>
                    <a:pt x="2126" y="2088"/>
                    <a:pt x="2126" y="2088"/>
                  </a:cubicBezTo>
                  <a:cubicBezTo>
                    <a:pt x="2126" y="2109"/>
                    <a:pt x="2109" y="2126"/>
                    <a:pt x="2088" y="2126"/>
                  </a:cubicBezTo>
                  <a:cubicBezTo>
                    <a:pt x="312" y="2126"/>
                    <a:pt x="312" y="2126"/>
                    <a:pt x="312" y="2126"/>
                  </a:cubicBezTo>
                  <a:cubicBezTo>
                    <a:pt x="290" y="2126"/>
                    <a:pt x="273" y="2109"/>
                    <a:pt x="273" y="2088"/>
                  </a:cubicBezTo>
                  <a:cubicBezTo>
                    <a:pt x="273" y="312"/>
                    <a:pt x="273" y="312"/>
                    <a:pt x="273" y="312"/>
                  </a:cubicBezTo>
                  <a:cubicBezTo>
                    <a:pt x="273" y="290"/>
                    <a:pt x="290" y="273"/>
                    <a:pt x="312" y="273"/>
                  </a:cubicBezTo>
                  <a:cubicBezTo>
                    <a:pt x="1200" y="273"/>
                    <a:pt x="1200" y="273"/>
                    <a:pt x="1200" y="273"/>
                  </a:cubicBezTo>
                  <a:cubicBezTo>
                    <a:pt x="1275" y="273"/>
                    <a:pt x="1336" y="212"/>
                    <a:pt x="1336" y="137"/>
                  </a:cubicBezTo>
                  <a:cubicBezTo>
                    <a:pt x="1336" y="61"/>
                    <a:pt x="1275" y="0"/>
                    <a:pt x="1200" y="0"/>
                  </a:cubicBezTo>
                  <a:cubicBezTo>
                    <a:pt x="312" y="0"/>
                    <a:pt x="312" y="0"/>
                    <a:pt x="312" y="0"/>
                  </a:cubicBezTo>
                  <a:cubicBezTo>
                    <a:pt x="140" y="0"/>
                    <a:pt x="0" y="140"/>
                    <a:pt x="0" y="312"/>
                  </a:cubicBezTo>
                  <a:cubicBezTo>
                    <a:pt x="0" y="2088"/>
                    <a:pt x="0" y="2088"/>
                    <a:pt x="0" y="2088"/>
                  </a:cubicBezTo>
                  <a:cubicBezTo>
                    <a:pt x="0" y="2259"/>
                    <a:pt x="140" y="2399"/>
                    <a:pt x="312" y="2399"/>
                  </a:cubicBezTo>
                  <a:cubicBezTo>
                    <a:pt x="2088" y="2399"/>
                    <a:pt x="2088" y="2399"/>
                    <a:pt x="2088" y="2399"/>
                  </a:cubicBezTo>
                  <a:cubicBezTo>
                    <a:pt x="2259" y="2399"/>
                    <a:pt x="2399" y="2259"/>
                    <a:pt x="2399" y="2088"/>
                  </a:cubicBezTo>
                  <a:cubicBezTo>
                    <a:pt x="2399" y="1200"/>
                    <a:pt x="2399" y="1200"/>
                    <a:pt x="2399" y="1200"/>
                  </a:cubicBezTo>
                  <a:cubicBezTo>
                    <a:pt x="2399" y="1124"/>
                    <a:pt x="2338" y="1063"/>
                    <a:pt x="2263" y="106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sp>
          <p:nvSpPr>
            <p:cNvPr id="38" name="Freeform 6"/>
            <p:cNvSpPr/>
            <p:nvPr/>
          </p:nvSpPr>
          <p:spPr bwMode="auto">
            <a:xfrm>
              <a:off x="5448697" y="1373187"/>
              <a:ext cx="254000" cy="185738"/>
            </a:xfrm>
            <a:custGeom>
              <a:avLst/>
              <a:gdLst>
                <a:gd name="T0" fmla="*/ 1761 w 1814"/>
                <a:gd name="T1" fmla="*/ 53 h 1321"/>
                <a:gd name="T2" fmla="*/ 1568 w 1814"/>
                <a:gd name="T3" fmla="*/ 53 h 1321"/>
                <a:gd name="T4" fmla="*/ 643 w 1814"/>
                <a:gd name="T5" fmla="*/ 977 h 1321"/>
                <a:gd name="T6" fmla="*/ 247 w 1814"/>
                <a:gd name="T7" fmla="*/ 581 h 1321"/>
                <a:gd name="T8" fmla="*/ 53 w 1814"/>
                <a:gd name="T9" fmla="*/ 581 h 1321"/>
                <a:gd name="T10" fmla="*/ 53 w 1814"/>
                <a:gd name="T11" fmla="*/ 774 h 1321"/>
                <a:gd name="T12" fmla="*/ 53 w 1814"/>
                <a:gd name="T13" fmla="*/ 774 h 1321"/>
                <a:gd name="T14" fmla="*/ 535 w 1814"/>
                <a:gd name="T15" fmla="*/ 1255 h 1321"/>
                <a:gd name="T16" fmla="*/ 546 w 1814"/>
                <a:gd name="T17" fmla="*/ 1268 h 1321"/>
                <a:gd name="T18" fmla="*/ 739 w 1814"/>
                <a:gd name="T19" fmla="*/ 1268 h 1321"/>
                <a:gd name="T20" fmla="*/ 1761 w 1814"/>
                <a:gd name="T21" fmla="*/ 246 h 1321"/>
                <a:gd name="T22" fmla="*/ 1761 w 1814"/>
                <a:gd name="T23" fmla="*/ 53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4" h="1321">
                  <a:moveTo>
                    <a:pt x="1761" y="53"/>
                  </a:moveTo>
                  <a:cubicBezTo>
                    <a:pt x="1708" y="0"/>
                    <a:pt x="1621" y="0"/>
                    <a:pt x="1568" y="53"/>
                  </a:cubicBezTo>
                  <a:cubicBezTo>
                    <a:pt x="643" y="977"/>
                    <a:pt x="643" y="977"/>
                    <a:pt x="643" y="977"/>
                  </a:cubicBezTo>
                  <a:cubicBezTo>
                    <a:pt x="247" y="581"/>
                    <a:pt x="247" y="581"/>
                    <a:pt x="247" y="581"/>
                  </a:cubicBezTo>
                  <a:cubicBezTo>
                    <a:pt x="193" y="527"/>
                    <a:pt x="107" y="527"/>
                    <a:pt x="53" y="581"/>
                  </a:cubicBezTo>
                  <a:cubicBezTo>
                    <a:pt x="0" y="634"/>
                    <a:pt x="0" y="721"/>
                    <a:pt x="53" y="774"/>
                  </a:cubicBezTo>
                  <a:cubicBezTo>
                    <a:pt x="53" y="774"/>
                    <a:pt x="53" y="774"/>
                    <a:pt x="53" y="774"/>
                  </a:cubicBezTo>
                  <a:cubicBezTo>
                    <a:pt x="535" y="1255"/>
                    <a:pt x="535" y="1255"/>
                    <a:pt x="535" y="1255"/>
                  </a:cubicBezTo>
                  <a:cubicBezTo>
                    <a:pt x="538" y="1260"/>
                    <a:pt x="542" y="1264"/>
                    <a:pt x="546" y="1268"/>
                  </a:cubicBezTo>
                  <a:cubicBezTo>
                    <a:pt x="599" y="1321"/>
                    <a:pt x="686" y="1321"/>
                    <a:pt x="739" y="1268"/>
                  </a:cubicBezTo>
                  <a:cubicBezTo>
                    <a:pt x="1761" y="246"/>
                    <a:pt x="1761" y="246"/>
                    <a:pt x="1761" y="246"/>
                  </a:cubicBezTo>
                  <a:cubicBezTo>
                    <a:pt x="1814" y="193"/>
                    <a:pt x="1814" y="106"/>
                    <a:pt x="1761" y="53"/>
                  </a:cubicBezTo>
                  <a:close/>
                </a:path>
              </a:pathLst>
            </a:custGeom>
            <a:grpFill/>
            <a:ln>
              <a:noFill/>
            </a:ln>
          </p:spPr>
          <p:txBody>
            <a:bodyPr vert="horz" wrap="square" lIns="68580" tIns="34290" rIns="68580" bIns="34290" numCol="1" anchor="t" anchorCtr="0" compatLnSpc="1"/>
            <a:lstStyle/>
            <a:p>
              <a:endParaRPr lang="zh-CN" altLang="en-US" sz="1350">
                <a:cs typeface="+mn-ea"/>
                <a:sym typeface="+mn-lt"/>
              </a:endParaRPr>
            </a:p>
          </p:txBody>
        </p:sp>
      </p:grpSp>
      <p:sp>
        <p:nvSpPr>
          <p:cNvPr id="24" name="文本框 23"/>
          <p:cNvSpPr txBox="1"/>
          <p:nvPr/>
        </p:nvSpPr>
        <p:spPr>
          <a:xfrm>
            <a:off x="4350059" y="1058232"/>
            <a:ext cx="3694600" cy="583565"/>
          </a:xfrm>
          <a:prstGeom prst="rect">
            <a:avLst/>
          </a:prstGeom>
          <a:noFill/>
        </p:spPr>
        <p:txBody>
          <a:bodyPr wrap="square" rtlCol="0" anchor="ctr">
            <a:spAutoFit/>
          </a:bodyPr>
          <a:lstStyle/>
          <a:p>
            <a:pPr>
              <a:lnSpc>
                <a:spcPct val="200000"/>
              </a:lnSpc>
            </a:pPr>
            <a:r>
              <a:rPr lang="zh-CN" altLang="en-US" sz="1600" dirty="0">
                <a:solidFill>
                  <a:srgbClr val="4E5766"/>
                </a:solidFill>
                <a:cs typeface="+mn-ea"/>
                <a:sym typeface="+mn-lt"/>
              </a:rPr>
              <a:t>挑战</a:t>
            </a:r>
            <a:r>
              <a:rPr lang="en-US" altLang="zh-CN" sz="1600" dirty="0">
                <a:solidFill>
                  <a:srgbClr val="4E5766"/>
                </a:solidFill>
                <a:cs typeface="+mn-ea"/>
                <a:sym typeface="+mn-lt"/>
              </a:rPr>
              <a:t>&amp;</a:t>
            </a:r>
            <a:r>
              <a:rPr lang="zh-CN" altLang="en-US" sz="1600" dirty="0">
                <a:solidFill>
                  <a:srgbClr val="4E5766"/>
                </a:solidFill>
                <a:cs typeface="+mn-ea"/>
                <a:sym typeface="+mn-lt"/>
              </a:rPr>
              <a:t>需要</a:t>
            </a:r>
          </a:p>
        </p:txBody>
      </p:sp>
      <p:sp>
        <p:nvSpPr>
          <p:cNvPr id="23" name="文本框 22"/>
          <p:cNvSpPr txBox="1"/>
          <p:nvPr/>
        </p:nvSpPr>
        <p:spPr>
          <a:xfrm>
            <a:off x="4350059" y="1601532"/>
            <a:ext cx="3694600" cy="583565"/>
          </a:xfrm>
          <a:prstGeom prst="rect">
            <a:avLst/>
          </a:prstGeom>
          <a:noFill/>
        </p:spPr>
        <p:txBody>
          <a:bodyPr wrap="square" rtlCol="0" anchor="ctr">
            <a:spAutoFit/>
          </a:bodyPr>
          <a:lstStyle/>
          <a:p>
            <a:pPr>
              <a:lnSpc>
                <a:spcPct val="200000"/>
              </a:lnSpc>
            </a:pPr>
            <a:r>
              <a:rPr lang="zh-CN" altLang="en-US" sz="1600" dirty="0">
                <a:solidFill>
                  <a:srgbClr val="4E5766"/>
                </a:solidFill>
                <a:cs typeface="+mn-ea"/>
                <a:sym typeface="+mn-lt"/>
              </a:rPr>
              <a:t>产品功能</a:t>
            </a:r>
          </a:p>
        </p:txBody>
      </p:sp>
      <p:sp>
        <p:nvSpPr>
          <p:cNvPr id="25" name="文本框 24"/>
          <p:cNvSpPr txBox="1"/>
          <p:nvPr/>
        </p:nvSpPr>
        <p:spPr>
          <a:xfrm>
            <a:off x="4365254" y="2144831"/>
            <a:ext cx="3694600" cy="583565"/>
          </a:xfrm>
          <a:prstGeom prst="rect">
            <a:avLst/>
          </a:prstGeom>
          <a:noFill/>
        </p:spPr>
        <p:txBody>
          <a:bodyPr wrap="square" rtlCol="0" anchor="ctr">
            <a:spAutoFit/>
          </a:bodyPr>
          <a:lstStyle/>
          <a:p>
            <a:pPr>
              <a:lnSpc>
                <a:spcPct val="200000"/>
              </a:lnSpc>
            </a:pPr>
            <a:r>
              <a:rPr lang="zh-CN" altLang="en-US" sz="1600" dirty="0">
                <a:solidFill>
                  <a:srgbClr val="4E5766"/>
                </a:solidFill>
                <a:cs typeface="+mn-ea"/>
                <a:sym typeface="+mn-lt"/>
              </a:rPr>
              <a:t>产品规格</a:t>
            </a:r>
          </a:p>
        </p:txBody>
      </p:sp>
      <p:sp>
        <p:nvSpPr>
          <p:cNvPr id="26" name="文本框 25"/>
          <p:cNvSpPr txBox="1"/>
          <p:nvPr/>
        </p:nvSpPr>
        <p:spPr>
          <a:xfrm>
            <a:off x="4365254" y="2688130"/>
            <a:ext cx="3694600" cy="583565"/>
          </a:xfrm>
          <a:prstGeom prst="rect">
            <a:avLst/>
          </a:prstGeom>
          <a:noFill/>
        </p:spPr>
        <p:txBody>
          <a:bodyPr wrap="square" rtlCol="0" anchor="ctr">
            <a:spAutoFit/>
          </a:bodyPr>
          <a:lstStyle/>
          <a:p>
            <a:pPr>
              <a:lnSpc>
                <a:spcPct val="200000"/>
              </a:lnSpc>
            </a:pPr>
            <a:r>
              <a:rPr lang="zh-CN" altLang="en-US" sz="1600" dirty="0">
                <a:solidFill>
                  <a:srgbClr val="4E5766"/>
                </a:solidFill>
                <a:cs typeface="+mn-ea"/>
                <a:sym typeface="+mn-lt"/>
              </a:rPr>
              <a:t>场景</a:t>
            </a:r>
            <a:r>
              <a:rPr lang="en-US" altLang="zh-CN" sz="1600" dirty="0">
                <a:solidFill>
                  <a:srgbClr val="4E5766"/>
                </a:solidFill>
                <a:cs typeface="+mn-ea"/>
                <a:sym typeface="+mn-lt"/>
              </a:rPr>
              <a:t>&amp;</a:t>
            </a:r>
            <a:r>
              <a:rPr lang="zh-CN" altLang="en-US" sz="1600" dirty="0">
                <a:solidFill>
                  <a:srgbClr val="4E5766"/>
                </a:solidFill>
                <a:cs typeface="+mn-ea"/>
                <a:sym typeface="+mn-lt"/>
              </a:rPr>
              <a:t>案例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cs typeface="+mn-ea"/>
                <a:sym typeface="+mn-lt"/>
              </a:rPr>
              <a:t>产品规格</a:t>
            </a:r>
          </a:p>
        </p:txBody>
      </p:sp>
      <p:sp>
        <p:nvSpPr>
          <p:cNvPr id="6" name="文本占位符 5"/>
          <p:cNvSpPr>
            <a:spLocks noGrp="1"/>
          </p:cNvSpPr>
          <p:nvPr>
            <p:ph type="body" sz="quarter" idx="10"/>
          </p:nvPr>
        </p:nvSpPr>
        <p:spPr/>
        <p:txBody>
          <a:bodyPr/>
          <a:lstStyle/>
          <a:p>
            <a:r>
              <a:rPr lang="en-US" altLang="zh-CN" dirty="0">
                <a:latin typeface="+mn-ea"/>
                <a:ea typeface="+mn-ea"/>
                <a:cs typeface="+mn-ea"/>
                <a:sym typeface="+mn-lt"/>
              </a:rPr>
              <a:t>03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noChangeArrowheads="1"/>
          </p:cNvSpPr>
          <p:nvPr/>
        </p:nvSpPr>
        <p:spPr bwMode="auto">
          <a:xfrm>
            <a:off x="237035" y="39954"/>
            <a:ext cx="6858000" cy="529828"/>
          </a:xfrm>
          <a:prstGeom prst="rect">
            <a:avLst/>
          </a:prstGeom>
        </p:spPr>
        <p:txBody>
          <a:bodyPr/>
          <a:lstStyle>
            <a:defPPr>
              <a:defRPr lang="zh-CN"/>
            </a:defPPr>
            <a:lvl1pPr eaLnBrk="0" fontAlgn="base" hangingPunct="0">
              <a:spcBef>
                <a:spcPct val="0"/>
              </a:spcBef>
              <a:spcAft>
                <a:spcPct val="0"/>
              </a:spcAft>
              <a:defRPr sz="4265" b="1">
                <a:solidFill>
                  <a:srgbClr val="990000"/>
                </a:solidFill>
                <a:latin typeface="微软雅黑" panose="020B0503020204020204" pitchFamily="34" charset="-122"/>
                <a:ea typeface="微软雅黑" panose="020B0503020204020204" pitchFamily="34" charset="-122"/>
                <a:cs typeface="+mj-cs"/>
              </a:defRPr>
            </a:lvl1pPr>
          </a:lstStyle>
          <a:p>
            <a:pPr defTabSz="815181"/>
            <a:r>
              <a:rPr kumimoji="1" lang="zh-CN" altLang="en-US" sz="1800" dirty="0" smtClean="0">
                <a:solidFill>
                  <a:prstClr val="white"/>
                </a:solidFill>
                <a:cs typeface="+mn-ea"/>
              </a:rPr>
              <a:t>规格</a:t>
            </a:r>
            <a:r>
              <a:rPr kumimoji="1" lang="zh-CN" altLang="en-US" sz="1800" dirty="0">
                <a:solidFill>
                  <a:prstClr val="white"/>
                </a:solidFill>
                <a:cs typeface="+mn-ea"/>
              </a:rPr>
              <a:t>型号</a:t>
            </a:r>
            <a:endParaRPr kumimoji="1" lang="en-US" altLang="zh-CN" sz="1800" dirty="0">
              <a:solidFill>
                <a:prstClr val="white"/>
              </a:solidFill>
              <a:cs typeface="+mn-ea"/>
            </a:endParaRPr>
          </a:p>
        </p:txBody>
      </p:sp>
      <p:graphicFrame>
        <p:nvGraphicFramePr>
          <p:cNvPr id="3" name="表格 2"/>
          <p:cNvGraphicFramePr/>
          <p:nvPr>
            <p:custDataLst>
              <p:tags r:id="rId1"/>
            </p:custDataLst>
            <p:extLst>
              <p:ext uri="{D42A27DB-BD31-4B8C-83A1-F6EECF244321}">
                <p14:modId xmlns:p14="http://schemas.microsoft.com/office/powerpoint/2010/main" val="3257673919"/>
              </p:ext>
            </p:extLst>
          </p:nvPr>
        </p:nvGraphicFramePr>
        <p:xfrm>
          <a:off x="236934" y="574448"/>
          <a:ext cx="8366126" cy="3786981"/>
        </p:xfrm>
        <a:graphic>
          <a:graphicData uri="http://schemas.openxmlformats.org/drawingml/2006/table">
            <a:tbl>
              <a:tblPr/>
              <a:tblGrid>
                <a:gridCol w="1841500">
                  <a:extLst>
                    <a:ext uri="{9D8B030D-6E8A-4147-A177-3AD203B41FA5}">
                      <a16:colId xmlns:a16="http://schemas.microsoft.com/office/drawing/2014/main" val="20000"/>
                    </a:ext>
                  </a:extLst>
                </a:gridCol>
                <a:gridCol w="1811338">
                  <a:extLst>
                    <a:ext uri="{9D8B030D-6E8A-4147-A177-3AD203B41FA5}">
                      <a16:colId xmlns:a16="http://schemas.microsoft.com/office/drawing/2014/main" val="20001"/>
                    </a:ext>
                  </a:extLst>
                </a:gridCol>
                <a:gridCol w="4713288">
                  <a:extLst>
                    <a:ext uri="{9D8B030D-6E8A-4147-A177-3AD203B41FA5}">
                      <a16:colId xmlns:a16="http://schemas.microsoft.com/office/drawing/2014/main" val="20002"/>
                    </a:ext>
                  </a:extLst>
                </a:gridCol>
              </a:tblGrid>
              <a:tr h="281781">
                <a:tc>
                  <a:txBody>
                    <a:bodyPr/>
                    <a:lstStyle/>
                    <a:p>
                      <a:pPr algn="ctr" fontAlgn="ctr"/>
                      <a:r>
                        <a:rPr lang="zh-CN" altLang="en-US" sz="1100" b="1" i="0">
                          <a:solidFill>
                            <a:srgbClr val="FFFFFF"/>
                          </a:solidFill>
                          <a:latin typeface="微软雅黑"/>
                          <a:ea typeface="微软雅黑"/>
                        </a:rPr>
                        <a:t>产品型号</a:t>
                      </a: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solidFill>
                      <a:srgbClr val="00AB7A"/>
                    </a:solidFill>
                  </a:tcPr>
                </a:tc>
                <a:tc>
                  <a:txBody>
                    <a:bodyPr/>
                    <a:lstStyle/>
                    <a:p>
                      <a:pPr algn="ctr" fontAlgn="ctr"/>
                      <a:r>
                        <a:rPr lang="zh-CN" altLang="en-US" sz="1100" b="1" i="0" dirty="0">
                          <a:solidFill>
                            <a:srgbClr val="FFFFFF"/>
                          </a:solidFill>
                          <a:latin typeface="微软雅黑"/>
                          <a:ea typeface="微软雅黑"/>
                        </a:rPr>
                        <a:t>规格</a:t>
                      </a:r>
                      <a:r>
                        <a:rPr lang="zh-CN" altLang="en-US" sz="1100" b="1" i="0" dirty="0" smtClean="0">
                          <a:solidFill>
                            <a:srgbClr val="FFFFFF"/>
                          </a:solidFill>
                          <a:latin typeface="微软雅黑"/>
                          <a:ea typeface="微软雅黑"/>
                        </a:rPr>
                        <a:t>型号</a:t>
                      </a:r>
                      <a:endParaRPr lang="en-US" altLang="zh-CN" sz="1100" b="1" i="0" dirty="0">
                        <a:solidFill>
                          <a:srgbClr val="FFFFFF"/>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solidFill>
                      <a:srgbClr val="00AB7A"/>
                    </a:solidFill>
                  </a:tcPr>
                </a:tc>
                <a:tc>
                  <a:txBody>
                    <a:bodyPr/>
                    <a:lstStyle/>
                    <a:p>
                      <a:pPr algn="ctr" fontAlgn="ctr"/>
                      <a:r>
                        <a:rPr lang="zh-CN" altLang="en-US" sz="1100" b="1" i="0">
                          <a:solidFill>
                            <a:srgbClr val="FFFFFF"/>
                          </a:solidFill>
                          <a:latin typeface="微软雅黑"/>
                          <a:ea typeface="微软雅黑"/>
                        </a:rPr>
                        <a:t>规格型号描述</a:t>
                      </a: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solidFill>
                      <a:srgbClr val="00AB7A"/>
                    </a:solidFill>
                  </a:tcPr>
                </a:tc>
                <a:extLst>
                  <a:ext uri="{0D108BD9-81ED-4DB2-BD59-A6C34878D82A}">
                    <a16:rowId xmlns:a16="http://schemas.microsoft.com/office/drawing/2014/main" val="10000"/>
                  </a:ext>
                </a:extLst>
              </a:tr>
              <a:tr h="444897">
                <a:tc rowSpan="2">
                  <a:txBody>
                    <a:bodyPr/>
                    <a:lstStyle/>
                    <a:p>
                      <a:pPr marL="0" algn="ctr" defTabSz="457200" rtl="0" eaLnBrk="1" fontAlgn="ctr" latinLnBrk="0" hangingPunct="1"/>
                      <a:r>
                        <a:rPr lang="en-US" altLang="zh-CN" sz="800" b="0" i="0" kern="1200" dirty="0" smtClean="0">
                          <a:solidFill>
                            <a:srgbClr val="000000"/>
                          </a:solidFill>
                          <a:latin typeface="微软雅黑"/>
                          <a:ea typeface="微软雅黑"/>
                          <a:cs typeface="+mn-cs"/>
                        </a:rPr>
                        <a:t>NT-VSS5010-C-SW</a:t>
                      </a:r>
                      <a:endParaRPr lang="en-US" altLang="zh-CN" sz="800" b="0" i="0" kern="1200" dirty="0">
                        <a:solidFill>
                          <a:srgbClr val="000000"/>
                        </a:solidFill>
                        <a:latin typeface="微软雅黑"/>
                        <a:ea typeface="微软雅黑"/>
                        <a:cs typeface="+mn-cs"/>
                      </a:endParaRPr>
                    </a:p>
                  </a:txBody>
                  <a:tcPr marL="8136" marR="8136" marT="8136" marB="0" anchor="ctr">
                    <a:lnL w="6350" cap="flat" cmpd="sng">
                      <a:solidFill>
                        <a:srgbClr val="BFBFBF"/>
                      </a:solidFill>
                      <a:prstDash val="solid"/>
                      <a:headEnd type="none" w="med" len="med"/>
                      <a:tailEnd type="none" w="med" len="med"/>
                    </a:lnL>
                    <a:lnR w="6350" cap="flat" cmpd="sng" algn="ctr">
                      <a:solidFill>
                        <a:srgbClr val="BFBFBF"/>
                      </a:solidFill>
                      <a:prstDash val="solid"/>
                      <a:roun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NT-VSS5010-C-SW-S</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zh-CN" altLang="en-US" sz="800" b="0" i="0" kern="1200" dirty="0">
                          <a:solidFill>
                            <a:srgbClr val="000000"/>
                          </a:solidFill>
                          <a:latin typeface="微软雅黑"/>
                          <a:ea typeface="微软雅黑"/>
                          <a:cs typeface="+mn-cs"/>
                        </a:rPr>
                        <a:t>资产脆弱性扫描平台软件，包含系统漏洞扫描、</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漏洞扫描、数据库漏洞扫描、中间件漏洞扫描、虚拟化漏洞扫描、网络设备漏洞扫描。最大并发扫描地址数量</a:t>
                      </a:r>
                      <a:r>
                        <a:rPr lang="en-US" altLang="zh-CN" sz="800" b="0" i="0" kern="1200" dirty="0">
                          <a:solidFill>
                            <a:srgbClr val="000000"/>
                          </a:solidFill>
                          <a:latin typeface="微软雅黑"/>
                          <a:ea typeface="微软雅黑"/>
                          <a:cs typeface="+mn-cs"/>
                        </a:rPr>
                        <a:t>128IP</a:t>
                      </a:r>
                      <a:r>
                        <a:rPr lang="zh-CN" altLang="en-US" sz="800" b="0" i="0" kern="1200" dirty="0">
                          <a:solidFill>
                            <a:srgbClr val="000000"/>
                          </a:solidFill>
                          <a:latin typeface="微软雅黑"/>
                          <a:ea typeface="微软雅黑"/>
                          <a:cs typeface="+mn-cs"/>
                        </a:rPr>
                        <a:t>，不限制扫描</a:t>
                      </a:r>
                      <a:r>
                        <a:rPr lang="en-US" altLang="zh-CN" sz="800" b="0" i="0" kern="1200" dirty="0">
                          <a:solidFill>
                            <a:srgbClr val="000000"/>
                          </a:solidFill>
                          <a:latin typeface="微软雅黑"/>
                          <a:ea typeface="微软雅黑"/>
                          <a:cs typeface="+mn-cs"/>
                        </a:rPr>
                        <a:t>IP</a:t>
                      </a:r>
                      <a:r>
                        <a:rPr lang="zh-CN" altLang="en-US" sz="800" b="0" i="0" kern="1200" dirty="0">
                          <a:solidFill>
                            <a:srgbClr val="000000"/>
                          </a:solidFill>
                          <a:latin typeface="微软雅黑"/>
                          <a:ea typeface="微软雅黑"/>
                          <a:cs typeface="+mn-cs"/>
                        </a:rPr>
                        <a:t>地址类型。包含</a:t>
                      </a:r>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1"/>
                  </a:ext>
                </a:extLst>
              </a:tr>
              <a:tr h="382588">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lgn="ctr">
                      <a:solidFill>
                        <a:srgbClr val="BFBFBF"/>
                      </a:solidFill>
                      <a:prstDash val="solid"/>
                      <a:roun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NT-VSS5010-C-SW-MA</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2"/>
                  </a:ext>
                </a:extLst>
              </a:tr>
              <a:tr h="444500">
                <a:tc rowSpan="3">
                  <a:txBody>
                    <a:bodyPr/>
                    <a:lstStyle/>
                    <a:p>
                      <a:pPr algn="ctr" fontAlgn="ctr"/>
                      <a:r>
                        <a:rPr lang="en-US" altLang="zh-CN" sz="800" b="0" i="0" kern="1200" dirty="0" smtClean="0">
                          <a:solidFill>
                            <a:srgbClr val="000000"/>
                          </a:solidFill>
                          <a:latin typeface="微软雅黑"/>
                          <a:ea typeface="微软雅黑"/>
                          <a:cs typeface="+mn-cs"/>
                        </a:rPr>
                        <a:t>NT-VSS5020-C-HS</a:t>
                      </a:r>
                      <a:endParaRPr lang="en-US" altLang="zh-CN" sz="800" b="0" i="0" kern="1200" dirty="0">
                        <a:solidFill>
                          <a:srgbClr val="000000"/>
                        </a:solidFill>
                        <a:latin typeface="微软雅黑"/>
                        <a:ea typeface="微软雅黑"/>
                        <a:cs typeface="+mn-cs"/>
                      </a:endParaRPr>
                    </a:p>
                  </a:txBody>
                  <a:tcPr marL="8136" marR="8136" marT="8136" marB="0" anchor="ctr">
                    <a:lnL w="6350" cap="flat" cmpd="sng">
                      <a:solidFill>
                        <a:srgbClr val="BFBFBF"/>
                      </a:solidFill>
                      <a:prstDash val="solid"/>
                      <a:headEnd type="none" w="med" len="med"/>
                      <a:tailEnd type="none" w="med" len="med"/>
                    </a:lnL>
                    <a:lnR w="6350" cap="flat" cmpd="sng" algn="ctr">
                      <a:solidFill>
                        <a:srgbClr val="BFBFBF"/>
                      </a:solidFill>
                      <a:prstDash val="solid"/>
                      <a:roun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NT-VSS5020-C-HS-H</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en-US" altLang="zh-CN" sz="800" b="0" i="0" kern="1200" dirty="0">
                          <a:solidFill>
                            <a:srgbClr val="000000"/>
                          </a:solidFill>
                          <a:latin typeface="微软雅黑"/>
                          <a:ea typeface="微软雅黑"/>
                          <a:cs typeface="+mn-cs"/>
                        </a:rPr>
                        <a:t>1U</a:t>
                      </a:r>
                      <a:r>
                        <a:rPr lang="zh-CN" altLang="en-US" sz="800" b="0" i="0" kern="1200" dirty="0">
                          <a:solidFill>
                            <a:srgbClr val="000000"/>
                          </a:solidFill>
                          <a:latin typeface="微软雅黑"/>
                          <a:ea typeface="微软雅黑"/>
                          <a:cs typeface="+mn-cs"/>
                        </a:rPr>
                        <a:t>机架，</a:t>
                      </a:r>
                      <a:r>
                        <a:rPr lang="en-US" altLang="zh-CN" sz="800" b="0" i="0" kern="1200" dirty="0">
                          <a:solidFill>
                            <a:srgbClr val="000000"/>
                          </a:solidFill>
                          <a:latin typeface="微软雅黑"/>
                          <a:ea typeface="微软雅黑"/>
                          <a:cs typeface="+mn-cs"/>
                        </a:rPr>
                        <a:t>6</a:t>
                      </a:r>
                      <a:r>
                        <a:rPr lang="zh-CN" altLang="en-US" sz="800" b="0" i="0" kern="1200" dirty="0">
                          <a:solidFill>
                            <a:srgbClr val="000000"/>
                          </a:solidFill>
                          <a:latin typeface="微软雅黑"/>
                          <a:ea typeface="微软雅黑"/>
                          <a:cs typeface="+mn-cs"/>
                        </a:rPr>
                        <a:t>千兆电口，</a:t>
                      </a:r>
                      <a:r>
                        <a:rPr lang="en-US" altLang="zh-CN" sz="800" b="0" i="0" kern="1200" dirty="0">
                          <a:solidFill>
                            <a:srgbClr val="000000"/>
                          </a:solidFill>
                          <a:latin typeface="微软雅黑"/>
                          <a:ea typeface="微软雅黑"/>
                          <a:cs typeface="+mn-cs"/>
                        </a:rPr>
                        <a:t>2</a:t>
                      </a:r>
                      <a:r>
                        <a:rPr lang="zh-CN" altLang="en-US" sz="800" b="0" i="0" kern="1200" dirty="0">
                          <a:solidFill>
                            <a:srgbClr val="000000"/>
                          </a:solidFill>
                          <a:latin typeface="微软雅黑"/>
                          <a:ea typeface="微软雅黑"/>
                          <a:cs typeface="+mn-cs"/>
                        </a:rPr>
                        <a:t>个扩展槽，</a:t>
                      </a:r>
                      <a:r>
                        <a:rPr lang="en-US" altLang="zh-CN" sz="800" b="0" i="0" kern="1200" dirty="0">
                          <a:solidFill>
                            <a:srgbClr val="000000"/>
                          </a:solidFill>
                          <a:latin typeface="微软雅黑"/>
                          <a:ea typeface="微软雅黑"/>
                          <a:cs typeface="+mn-cs"/>
                        </a:rPr>
                        <a:t>CPU4</a:t>
                      </a:r>
                      <a:r>
                        <a:rPr lang="zh-CN" altLang="en-US" sz="800" b="0" i="0" kern="1200" dirty="0">
                          <a:solidFill>
                            <a:srgbClr val="000000"/>
                          </a:solidFill>
                          <a:latin typeface="微软雅黑"/>
                          <a:ea typeface="微软雅黑"/>
                          <a:cs typeface="+mn-cs"/>
                        </a:rPr>
                        <a:t>核</a:t>
                      </a:r>
                      <a:r>
                        <a:rPr lang="en-US" altLang="zh-CN" sz="800" b="0" i="0" kern="1200" dirty="0">
                          <a:solidFill>
                            <a:srgbClr val="000000"/>
                          </a:solidFill>
                          <a:latin typeface="微软雅黑"/>
                          <a:ea typeface="微软雅黑"/>
                          <a:cs typeface="+mn-cs"/>
                        </a:rPr>
                        <a:t>4</a:t>
                      </a:r>
                      <a:r>
                        <a:rPr lang="zh-CN" altLang="en-US" sz="800" b="0" i="0" kern="1200" dirty="0">
                          <a:solidFill>
                            <a:srgbClr val="000000"/>
                          </a:solidFill>
                          <a:latin typeface="微软雅黑"/>
                          <a:ea typeface="微软雅黑"/>
                          <a:cs typeface="+mn-cs"/>
                        </a:rPr>
                        <a:t>线程，单电源，</a:t>
                      </a:r>
                      <a:r>
                        <a:rPr lang="en-US" altLang="zh-CN" sz="800" b="0" i="0" kern="1200" dirty="0">
                          <a:solidFill>
                            <a:srgbClr val="000000"/>
                          </a:solidFill>
                          <a:latin typeface="微软雅黑"/>
                          <a:ea typeface="微软雅黑"/>
                          <a:cs typeface="+mn-cs"/>
                        </a:rPr>
                        <a:t>4T</a:t>
                      </a:r>
                      <a:r>
                        <a:rPr lang="zh-CN" altLang="en-US" sz="800" b="0" i="0" kern="1200" dirty="0">
                          <a:solidFill>
                            <a:srgbClr val="000000"/>
                          </a:solidFill>
                          <a:latin typeface="微软雅黑"/>
                          <a:ea typeface="微软雅黑"/>
                          <a:cs typeface="+mn-cs"/>
                        </a:rPr>
                        <a:t>机械硬盘，硬件质保</a:t>
                      </a:r>
                      <a:r>
                        <a:rPr lang="en-US" altLang="zh-CN" sz="800" b="0" i="0" kern="1200" dirty="0">
                          <a:solidFill>
                            <a:srgbClr val="000000"/>
                          </a:solidFill>
                          <a:latin typeface="微软雅黑"/>
                          <a:ea typeface="微软雅黑"/>
                          <a:cs typeface="+mn-cs"/>
                        </a:rPr>
                        <a:t>3</a:t>
                      </a:r>
                      <a:r>
                        <a:rPr lang="zh-CN" altLang="en-US" sz="800" b="0" i="0" kern="1200" dirty="0">
                          <a:solidFill>
                            <a:srgbClr val="000000"/>
                          </a:solidFill>
                          <a:latin typeface="微软雅黑"/>
                          <a:ea typeface="微软雅黑"/>
                          <a:cs typeface="+mn-cs"/>
                        </a:rPr>
                        <a:t>年。</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3"/>
                  </a:ext>
                </a:extLst>
              </a:tr>
              <a:tr h="447278">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NT-VSS5020-C-HS-S</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zh-CN" altLang="en-US" sz="800" b="0" i="0" kern="1200" dirty="0">
                          <a:solidFill>
                            <a:srgbClr val="000000"/>
                          </a:solidFill>
                          <a:latin typeface="微软雅黑"/>
                          <a:ea typeface="微软雅黑"/>
                          <a:cs typeface="+mn-cs"/>
                        </a:rPr>
                        <a:t>资产脆弱性扫描平台软件，包含系统漏洞扫描、</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漏洞扫描、数据库漏洞扫描、中间件漏洞扫描、虚拟化漏洞扫描、网络设备漏洞扫描。最大并发扫描地址数量</a:t>
                      </a:r>
                      <a:r>
                        <a:rPr lang="en-US" altLang="zh-CN" sz="800" b="0" i="0" kern="1200" dirty="0">
                          <a:solidFill>
                            <a:srgbClr val="000000"/>
                          </a:solidFill>
                          <a:latin typeface="微软雅黑"/>
                          <a:ea typeface="微软雅黑"/>
                          <a:cs typeface="+mn-cs"/>
                        </a:rPr>
                        <a:t>128IP</a:t>
                      </a:r>
                      <a:r>
                        <a:rPr lang="zh-CN" altLang="en-US" sz="800" b="0" i="0" kern="1200" dirty="0">
                          <a:solidFill>
                            <a:srgbClr val="000000"/>
                          </a:solidFill>
                          <a:latin typeface="微软雅黑"/>
                          <a:ea typeface="微软雅黑"/>
                          <a:cs typeface="+mn-cs"/>
                        </a:rPr>
                        <a:t>，不限制扫描</a:t>
                      </a:r>
                      <a:r>
                        <a:rPr lang="en-US" altLang="zh-CN" sz="800" b="0" i="0" kern="1200" dirty="0">
                          <a:solidFill>
                            <a:srgbClr val="000000"/>
                          </a:solidFill>
                          <a:latin typeface="微软雅黑"/>
                          <a:ea typeface="微软雅黑"/>
                          <a:cs typeface="+mn-cs"/>
                        </a:rPr>
                        <a:t>IP</a:t>
                      </a:r>
                      <a:r>
                        <a:rPr lang="zh-CN" altLang="en-US" sz="800" b="0" i="0" kern="1200" dirty="0">
                          <a:solidFill>
                            <a:srgbClr val="000000"/>
                          </a:solidFill>
                          <a:latin typeface="微软雅黑"/>
                          <a:ea typeface="微软雅黑"/>
                          <a:cs typeface="+mn-cs"/>
                        </a:rPr>
                        <a:t>地址类型。包含</a:t>
                      </a:r>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4"/>
                  </a:ext>
                </a:extLst>
              </a:tr>
              <a:tr h="444103">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NT-VSS5020-C-HS-SMA</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5"/>
                  </a:ext>
                </a:extLst>
              </a:tr>
              <a:tr h="447278">
                <a:tc rowSpan="3">
                  <a:txBody>
                    <a:bodyPr/>
                    <a:lstStyle/>
                    <a:p>
                      <a:pPr algn="ctr" fontAlgn="ctr"/>
                      <a:r>
                        <a:rPr lang="en-US" altLang="zh-CN" sz="800" b="0" i="0" kern="1200" dirty="0" smtClean="0">
                          <a:solidFill>
                            <a:srgbClr val="000000"/>
                          </a:solidFill>
                          <a:latin typeface="微软雅黑"/>
                          <a:ea typeface="微软雅黑"/>
                          <a:cs typeface="+mn-cs"/>
                        </a:rPr>
                        <a:t>NT-VSS5030-C-HS</a:t>
                      </a:r>
                      <a:endParaRPr lang="en-US" altLang="zh-CN" sz="800" b="0" i="0" kern="1200" dirty="0">
                        <a:solidFill>
                          <a:srgbClr val="000000"/>
                        </a:solidFill>
                        <a:latin typeface="微软雅黑"/>
                        <a:ea typeface="微软雅黑"/>
                        <a:cs typeface="+mn-cs"/>
                      </a:endParaRPr>
                    </a:p>
                  </a:txBody>
                  <a:tcPr marL="8136" marR="8136" marT="8136" marB="0" anchor="ctr">
                    <a:lnL w="6350" cap="flat" cmpd="sng">
                      <a:solidFill>
                        <a:srgbClr val="BFBFBF"/>
                      </a:solidFill>
                      <a:prstDash val="solid"/>
                      <a:headEnd type="none" w="med" len="med"/>
                      <a:tailEnd type="none" w="med" len="med"/>
                    </a:lnL>
                    <a:lnR w="6350" cap="flat" cmpd="sng" algn="ctr">
                      <a:solidFill>
                        <a:srgbClr val="BFBFBF"/>
                      </a:solidFill>
                      <a:prstDash val="solid"/>
                      <a:roun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NT-VSS5030-C-HS-H</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en-US" altLang="zh-CN" sz="800" b="0" i="0" kern="1200" dirty="0">
                          <a:solidFill>
                            <a:srgbClr val="000000"/>
                          </a:solidFill>
                          <a:latin typeface="微软雅黑"/>
                          <a:ea typeface="微软雅黑"/>
                          <a:cs typeface="+mn-cs"/>
                        </a:rPr>
                        <a:t>2U</a:t>
                      </a:r>
                      <a:r>
                        <a:rPr lang="zh-CN" altLang="en-US" sz="800" b="0" i="0" kern="1200" dirty="0">
                          <a:solidFill>
                            <a:srgbClr val="000000"/>
                          </a:solidFill>
                          <a:latin typeface="微软雅黑"/>
                          <a:ea typeface="微软雅黑"/>
                          <a:cs typeface="+mn-cs"/>
                        </a:rPr>
                        <a:t>机架，</a:t>
                      </a:r>
                      <a:r>
                        <a:rPr lang="en-US" altLang="zh-CN" sz="800" b="0" i="0" kern="1200" dirty="0">
                          <a:solidFill>
                            <a:srgbClr val="000000"/>
                          </a:solidFill>
                          <a:latin typeface="微软雅黑"/>
                          <a:ea typeface="微软雅黑"/>
                          <a:cs typeface="+mn-cs"/>
                        </a:rPr>
                        <a:t>6</a:t>
                      </a:r>
                      <a:r>
                        <a:rPr lang="zh-CN" altLang="en-US" sz="800" b="0" i="0" kern="1200" dirty="0">
                          <a:solidFill>
                            <a:srgbClr val="000000"/>
                          </a:solidFill>
                          <a:latin typeface="微软雅黑"/>
                          <a:ea typeface="微软雅黑"/>
                          <a:cs typeface="+mn-cs"/>
                        </a:rPr>
                        <a:t>千兆电口，</a:t>
                      </a:r>
                      <a:r>
                        <a:rPr lang="en-US" altLang="zh-CN" sz="800" b="0" i="0" kern="1200" dirty="0">
                          <a:solidFill>
                            <a:srgbClr val="000000"/>
                          </a:solidFill>
                          <a:latin typeface="微软雅黑"/>
                          <a:ea typeface="微软雅黑"/>
                          <a:cs typeface="+mn-cs"/>
                        </a:rPr>
                        <a:t>3</a:t>
                      </a:r>
                      <a:r>
                        <a:rPr lang="zh-CN" altLang="en-US" sz="800" b="0" i="0" kern="1200" dirty="0">
                          <a:solidFill>
                            <a:srgbClr val="000000"/>
                          </a:solidFill>
                          <a:latin typeface="微软雅黑"/>
                          <a:ea typeface="微软雅黑"/>
                          <a:cs typeface="+mn-cs"/>
                        </a:rPr>
                        <a:t>个扩展槽，冗余电源，</a:t>
                      </a:r>
                      <a:r>
                        <a:rPr lang="en-US" altLang="zh-CN" sz="800" b="0" i="0" kern="1200" dirty="0">
                          <a:solidFill>
                            <a:srgbClr val="000000"/>
                          </a:solidFill>
                          <a:latin typeface="微软雅黑"/>
                          <a:ea typeface="微软雅黑"/>
                          <a:cs typeface="+mn-cs"/>
                        </a:rPr>
                        <a:t>32G</a:t>
                      </a:r>
                      <a:r>
                        <a:rPr lang="zh-CN" altLang="en-US" sz="800" b="0" i="0" kern="1200" dirty="0">
                          <a:solidFill>
                            <a:srgbClr val="000000"/>
                          </a:solidFill>
                          <a:latin typeface="微软雅黑"/>
                          <a:ea typeface="微软雅黑"/>
                          <a:cs typeface="+mn-cs"/>
                        </a:rPr>
                        <a:t>内存，</a:t>
                      </a:r>
                      <a:r>
                        <a:rPr lang="en-US" altLang="zh-CN" sz="800" b="0" i="0" kern="1200" dirty="0">
                          <a:solidFill>
                            <a:srgbClr val="000000"/>
                          </a:solidFill>
                          <a:latin typeface="微软雅黑"/>
                          <a:ea typeface="微软雅黑"/>
                          <a:cs typeface="+mn-cs"/>
                        </a:rPr>
                        <a:t>4T</a:t>
                      </a:r>
                      <a:r>
                        <a:rPr lang="zh-CN" altLang="en-US" sz="800" b="0" i="0" kern="1200" dirty="0">
                          <a:solidFill>
                            <a:srgbClr val="000000"/>
                          </a:solidFill>
                          <a:latin typeface="微软雅黑"/>
                          <a:ea typeface="微软雅黑"/>
                          <a:cs typeface="+mn-cs"/>
                        </a:rPr>
                        <a:t>机械硬盘，硬件质保</a:t>
                      </a:r>
                      <a:r>
                        <a:rPr lang="en-US" altLang="zh-CN" sz="800" b="0" i="0" kern="1200" dirty="0">
                          <a:solidFill>
                            <a:srgbClr val="000000"/>
                          </a:solidFill>
                          <a:latin typeface="微软雅黑"/>
                          <a:ea typeface="微软雅黑"/>
                          <a:cs typeface="+mn-cs"/>
                        </a:rPr>
                        <a:t>3</a:t>
                      </a:r>
                      <a:r>
                        <a:rPr lang="zh-CN" altLang="en-US" sz="800" b="0" i="0" kern="1200" dirty="0">
                          <a:solidFill>
                            <a:srgbClr val="000000"/>
                          </a:solidFill>
                          <a:latin typeface="微软雅黑"/>
                          <a:ea typeface="微软雅黑"/>
                          <a:cs typeface="+mn-cs"/>
                        </a:rPr>
                        <a:t>年。</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6"/>
                  </a:ext>
                </a:extLst>
              </a:tr>
              <a:tr h="447278">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NT-VSS5030-C-HS-S</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zh-CN" altLang="en-US" sz="800" b="0" i="0" kern="1200" dirty="0">
                          <a:solidFill>
                            <a:srgbClr val="000000"/>
                          </a:solidFill>
                          <a:latin typeface="微软雅黑"/>
                          <a:ea typeface="微软雅黑"/>
                          <a:cs typeface="+mn-cs"/>
                        </a:rPr>
                        <a:t>资产脆弱性扫描平台软件，包含系统漏洞扫描、</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漏洞扫描、数据库漏洞扫描、中间件漏洞扫描、虚拟化漏洞扫描、网络设备漏洞扫描。最大并发扫描地址数量</a:t>
                      </a:r>
                      <a:r>
                        <a:rPr lang="en-US" altLang="zh-CN" sz="800" b="0" i="0" kern="1200" dirty="0">
                          <a:solidFill>
                            <a:srgbClr val="000000"/>
                          </a:solidFill>
                          <a:latin typeface="微软雅黑"/>
                          <a:ea typeface="微软雅黑"/>
                          <a:cs typeface="+mn-cs"/>
                        </a:rPr>
                        <a:t>128IP</a:t>
                      </a:r>
                      <a:r>
                        <a:rPr lang="zh-CN" altLang="en-US" sz="800" b="0" i="0" kern="1200" dirty="0">
                          <a:solidFill>
                            <a:srgbClr val="000000"/>
                          </a:solidFill>
                          <a:latin typeface="微软雅黑"/>
                          <a:ea typeface="微软雅黑"/>
                          <a:cs typeface="+mn-cs"/>
                        </a:rPr>
                        <a:t>，不限制扫描</a:t>
                      </a:r>
                      <a:r>
                        <a:rPr lang="en-US" altLang="zh-CN" sz="800" b="0" i="0" kern="1200" dirty="0">
                          <a:solidFill>
                            <a:srgbClr val="000000"/>
                          </a:solidFill>
                          <a:latin typeface="微软雅黑"/>
                          <a:ea typeface="微软雅黑"/>
                          <a:cs typeface="+mn-cs"/>
                        </a:rPr>
                        <a:t>IP</a:t>
                      </a:r>
                      <a:r>
                        <a:rPr lang="zh-CN" altLang="en-US" sz="800" b="0" i="0" kern="1200" dirty="0">
                          <a:solidFill>
                            <a:srgbClr val="000000"/>
                          </a:solidFill>
                          <a:latin typeface="微软雅黑"/>
                          <a:ea typeface="微软雅黑"/>
                          <a:cs typeface="+mn-cs"/>
                        </a:rPr>
                        <a:t>地址类型。包含</a:t>
                      </a:r>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7"/>
                  </a:ext>
                </a:extLst>
              </a:tr>
              <a:tr h="447278">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ctr" defTabSz="457200" rtl="0" eaLnBrk="1" fontAlgn="ctr" latinLnBrk="0" hangingPunct="1"/>
                      <a:r>
                        <a:rPr lang="en-US" sz="800" b="0" i="0" kern="1200" dirty="0">
                          <a:solidFill>
                            <a:srgbClr val="000000"/>
                          </a:solidFill>
                          <a:latin typeface="微软雅黑"/>
                          <a:ea typeface="微软雅黑"/>
                          <a:cs typeface="+mn-cs"/>
                        </a:rPr>
                        <a:t>NT-VSS5030-C-HS-SMA</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l" defTabSz="457200" rtl="0" eaLnBrk="1" fontAlgn="ctr" latinLnBrk="0" hangingPunct="1"/>
                      <a:r>
                        <a:rPr lang="en-US" altLang="zh-CN" sz="800" b="0" i="0" kern="1200" dirty="0">
                          <a:solidFill>
                            <a:srgbClr val="000000"/>
                          </a:solidFill>
                          <a:latin typeface="微软雅黑"/>
                          <a:ea typeface="微软雅黑"/>
                          <a:cs typeface="+mn-cs"/>
                        </a:rPr>
                        <a:t>1</a:t>
                      </a:r>
                      <a:r>
                        <a:rPr lang="zh-CN" altLang="en-US" sz="800" b="0" i="0" kern="1200" dirty="0">
                          <a:solidFill>
                            <a:srgbClr val="000000"/>
                          </a:solidFill>
                          <a:latin typeface="微软雅黑"/>
                          <a:ea typeface="微软雅黑"/>
                          <a:cs typeface="+mn-cs"/>
                        </a:rPr>
                        <a:t>年系统漏洞库、</a:t>
                      </a:r>
                      <a:r>
                        <a:rPr lang="en-US" altLang="zh-CN" sz="800" b="0" i="0" kern="1200" dirty="0">
                          <a:solidFill>
                            <a:srgbClr val="000000"/>
                          </a:solidFill>
                          <a:latin typeface="微软雅黑"/>
                          <a:ea typeface="微软雅黑"/>
                          <a:cs typeface="+mn-cs"/>
                        </a:rPr>
                        <a:t>Web</a:t>
                      </a:r>
                      <a:r>
                        <a:rPr lang="zh-CN" altLang="en-US" sz="8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solidFill>
                        <a:srgbClr val="BFBFBF"/>
                      </a:solidFill>
                      <a:prstDash val="soli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15821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noChangeArrowheads="1"/>
          </p:cNvSpPr>
          <p:nvPr/>
        </p:nvSpPr>
        <p:spPr bwMode="auto">
          <a:xfrm>
            <a:off x="237035" y="39954"/>
            <a:ext cx="6858000" cy="529828"/>
          </a:xfrm>
          <a:prstGeom prst="rect">
            <a:avLst/>
          </a:prstGeom>
        </p:spPr>
        <p:txBody>
          <a:bodyPr/>
          <a:lstStyle>
            <a:defPPr>
              <a:defRPr lang="zh-CN"/>
            </a:defPPr>
            <a:lvl1pPr eaLnBrk="0" fontAlgn="base" hangingPunct="0">
              <a:spcBef>
                <a:spcPct val="0"/>
              </a:spcBef>
              <a:spcAft>
                <a:spcPct val="0"/>
              </a:spcAft>
              <a:defRPr sz="4265" b="1">
                <a:solidFill>
                  <a:srgbClr val="990000"/>
                </a:solidFill>
                <a:latin typeface="微软雅黑" panose="020B0503020204020204" pitchFamily="34" charset="-122"/>
                <a:ea typeface="微软雅黑" panose="020B0503020204020204" pitchFamily="34" charset="-122"/>
                <a:cs typeface="+mj-cs"/>
              </a:defRPr>
            </a:lvl1pPr>
          </a:lstStyle>
          <a:p>
            <a:pPr defTabSz="815181"/>
            <a:r>
              <a:rPr kumimoji="1" lang="zh-CN" altLang="en-US" sz="1800" dirty="0" smtClean="0">
                <a:solidFill>
                  <a:prstClr val="white"/>
                </a:solidFill>
                <a:cs typeface="+mn-ea"/>
              </a:rPr>
              <a:t>规格</a:t>
            </a:r>
            <a:r>
              <a:rPr kumimoji="1" lang="zh-CN" altLang="en-US" sz="1800" dirty="0">
                <a:solidFill>
                  <a:prstClr val="white"/>
                </a:solidFill>
                <a:cs typeface="+mn-ea"/>
              </a:rPr>
              <a:t>型号（</a:t>
            </a:r>
            <a:r>
              <a:rPr kumimoji="1" lang="en-US" altLang="zh-CN" sz="1800" dirty="0">
                <a:solidFill>
                  <a:prstClr val="white"/>
                </a:solidFill>
                <a:cs typeface="+mn-ea"/>
              </a:rPr>
              <a:t> </a:t>
            </a:r>
            <a:r>
              <a:rPr kumimoji="1" lang="zh-CN" altLang="en-US" sz="1800" dirty="0">
                <a:solidFill>
                  <a:prstClr val="white"/>
                </a:solidFill>
                <a:cs typeface="+mn-ea"/>
              </a:rPr>
              <a:t>国产化硬件</a:t>
            </a:r>
            <a:r>
              <a:rPr kumimoji="1" lang="en-US" altLang="zh-CN" sz="1800" dirty="0">
                <a:solidFill>
                  <a:prstClr val="white"/>
                </a:solidFill>
                <a:cs typeface="+mn-ea"/>
              </a:rPr>
              <a:t> </a:t>
            </a:r>
            <a:r>
              <a:rPr kumimoji="1" lang="zh-CN" altLang="en-US" sz="1800" dirty="0">
                <a:solidFill>
                  <a:prstClr val="white"/>
                </a:solidFill>
                <a:cs typeface="+mn-ea"/>
              </a:rPr>
              <a:t>）</a:t>
            </a:r>
            <a:endParaRPr kumimoji="1" lang="en-US" altLang="zh-CN" sz="1800" dirty="0">
              <a:solidFill>
                <a:prstClr val="white"/>
              </a:solidFill>
              <a:cs typeface="+mn-ea"/>
            </a:endParaRPr>
          </a:p>
        </p:txBody>
      </p:sp>
      <p:graphicFrame>
        <p:nvGraphicFramePr>
          <p:cNvPr id="3" name="表格 2"/>
          <p:cNvGraphicFramePr/>
          <p:nvPr>
            <p:custDataLst>
              <p:tags r:id="rId1"/>
            </p:custDataLst>
            <p:extLst>
              <p:ext uri="{D42A27DB-BD31-4B8C-83A1-F6EECF244321}">
                <p14:modId xmlns:p14="http://schemas.microsoft.com/office/powerpoint/2010/main" val="2811369311"/>
              </p:ext>
            </p:extLst>
          </p:nvPr>
        </p:nvGraphicFramePr>
        <p:xfrm>
          <a:off x="236934" y="569913"/>
          <a:ext cx="8366125" cy="2531268"/>
        </p:xfrm>
        <a:graphic>
          <a:graphicData uri="http://schemas.openxmlformats.org/drawingml/2006/table">
            <a:tbl>
              <a:tblPr/>
              <a:tblGrid>
                <a:gridCol w="1889125">
                  <a:extLst>
                    <a:ext uri="{9D8B030D-6E8A-4147-A177-3AD203B41FA5}">
                      <a16:colId xmlns:a16="http://schemas.microsoft.com/office/drawing/2014/main" val="20000"/>
                    </a:ext>
                  </a:extLst>
                </a:gridCol>
                <a:gridCol w="2090341">
                  <a:extLst>
                    <a:ext uri="{9D8B030D-6E8A-4147-A177-3AD203B41FA5}">
                      <a16:colId xmlns:a16="http://schemas.microsoft.com/office/drawing/2014/main" val="20001"/>
                    </a:ext>
                  </a:extLst>
                </a:gridCol>
                <a:gridCol w="4386659">
                  <a:extLst>
                    <a:ext uri="{9D8B030D-6E8A-4147-A177-3AD203B41FA5}">
                      <a16:colId xmlns:a16="http://schemas.microsoft.com/office/drawing/2014/main" val="20002"/>
                    </a:ext>
                  </a:extLst>
                </a:gridCol>
              </a:tblGrid>
              <a:tr h="307578">
                <a:tc>
                  <a:txBody>
                    <a:bodyPr/>
                    <a:lstStyle/>
                    <a:p>
                      <a:pPr algn="ctr" fontAlgn="ctr"/>
                      <a:r>
                        <a:rPr lang="zh-CN" altLang="en-US" sz="1100" b="1" i="0">
                          <a:solidFill>
                            <a:srgbClr val="FFFFFF"/>
                          </a:solidFill>
                          <a:latin typeface="微软雅黑"/>
                          <a:ea typeface="微软雅黑"/>
                        </a:rPr>
                        <a:t>产品型号</a:t>
                      </a: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solidFill>
                      <a:srgbClr val="00AB7A"/>
                    </a:solidFill>
                  </a:tcPr>
                </a:tc>
                <a:tc>
                  <a:txBody>
                    <a:bodyPr/>
                    <a:lstStyle/>
                    <a:p>
                      <a:pPr algn="ctr" fontAlgn="ctr"/>
                      <a:r>
                        <a:rPr lang="zh-CN" altLang="en-US" sz="1100" b="1" i="0" dirty="0">
                          <a:solidFill>
                            <a:srgbClr val="FFFFFF"/>
                          </a:solidFill>
                          <a:latin typeface="微软雅黑"/>
                          <a:ea typeface="微软雅黑"/>
                        </a:rPr>
                        <a:t>规格</a:t>
                      </a:r>
                      <a:r>
                        <a:rPr lang="zh-CN" altLang="en-US" sz="1100" b="1" i="0" dirty="0" smtClean="0">
                          <a:solidFill>
                            <a:srgbClr val="FFFFFF"/>
                          </a:solidFill>
                          <a:latin typeface="微软雅黑"/>
                          <a:ea typeface="微软雅黑"/>
                        </a:rPr>
                        <a:t>型号</a:t>
                      </a:r>
                      <a:endParaRPr lang="en-US" altLang="zh-CN" sz="1100" b="1" i="0" dirty="0">
                        <a:solidFill>
                          <a:srgbClr val="FFFFFF"/>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solidFill>
                      <a:srgbClr val="00AB7A"/>
                    </a:solidFill>
                  </a:tcPr>
                </a:tc>
                <a:tc>
                  <a:txBody>
                    <a:bodyPr/>
                    <a:lstStyle/>
                    <a:p>
                      <a:pPr algn="ctr" fontAlgn="ctr"/>
                      <a:r>
                        <a:rPr lang="zh-CN" altLang="en-US" sz="1100" b="1" i="0">
                          <a:solidFill>
                            <a:srgbClr val="FFFFFF"/>
                          </a:solidFill>
                          <a:latin typeface="微软雅黑"/>
                          <a:ea typeface="微软雅黑"/>
                        </a:rPr>
                        <a:t>规格型号描述</a:t>
                      </a: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solidFill>
                      <a:srgbClr val="00AB7A"/>
                    </a:solidFill>
                  </a:tcPr>
                </a:tc>
                <a:extLst>
                  <a:ext uri="{0D108BD9-81ED-4DB2-BD59-A6C34878D82A}">
                    <a16:rowId xmlns:a16="http://schemas.microsoft.com/office/drawing/2014/main" val="10000"/>
                  </a:ext>
                </a:extLst>
              </a:tr>
              <a:tr h="726281">
                <a:tc rowSpan="3">
                  <a:txBody>
                    <a:bodyPr/>
                    <a:lstStyle/>
                    <a:p>
                      <a:pPr algn="ctr" fontAlgn="ctr"/>
                      <a:r>
                        <a:rPr lang="en-US" altLang="zh-CN" sz="900" b="0" i="0" kern="1200" dirty="0" smtClean="0">
                          <a:solidFill>
                            <a:srgbClr val="000000"/>
                          </a:solidFill>
                          <a:latin typeface="微软雅黑"/>
                          <a:ea typeface="微软雅黑"/>
                          <a:cs typeface="+mn-cs"/>
                        </a:rPr>
                        <a:t>NT-VSS5060-C-HS</a:t>
                      </a:r>
                      <a:endParaRPr lang="en-US" altLang="zh-CN" sz="900" b="0" i="0" kern="1200" dirty="0">
                        <a:solidFill>
                          <a:srgbClr val="000000"/>
                        </a:solidFill>
                        <a:latin typeface="微软雅黑"/>
                        <a:ea typeface="微软雅黑"/>
                        <a:cs typeface="+mn-cs"/>
                      </a:endParaRPr>
                    </a:p>
                  </a:txBody>
                  <a:tcPr marL="8136" marR="8136" marT="8136" marB="0" anchor="ctr">
                    <a:lnL w="6350" cap="flat" cmpd="sng">
                      <a:solidFill>
                        <a:srgbClr val="BFBFBF"/>
                      </a:solidFill>
                      <a:prstDash val="solid"/>
                      <a:headEnd type="none" w="med" len="med"/>
                      <a:tailEnd type="none" w="med" len="med"/>
                    </a:lnL>
                    <a:lnR w="6350" cap="flat" cmpd="sng" algn="ctr">
                      <a:solidFill>
                        <a:srgbClr val="BFBFBF"/>
                      </a:solidFill>
                      <a:prstDash val="solid"/>
                      <a:roun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en-US" sz="900" b="0" i="0" kern="1200" dirty="0">
                          <a:solidFill>
                            <a:srgbClr val="000000"/>
                          </a:solidFill>
                          <a:latin typeface="微软雅黑"/>
                          <a:ea typeface="微软雅黑"/>
                          <a:cs typeface="+mn-cs"/>
                        </a:rPr>
                        <a:t>NT-VSSGC5060-C-HS-H</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zh-CN" altLang="en-US" sz="900" b="0" i="0" kern="1200" dirty="0" smtClean="0">
                          <a:solidFill>
                            <a:srgbClr val="000000"/>
                          </a:solidFill>
                          <a:latin typeface="微软雅黑"/>
                          <a:ea typeface="微软雅黑"/>
                          <a:cs typeface="+mn-cs"/>
                        </a:rPr>
                        <a:t>统信操作系统</a:t>
                      </a:r>
                      <a:r>
                        <a:rPr lang="zh-CN" altLang="en-US" sz="900" b="0" i="0" kern="1200" dirty="0">
                          <a:solidFill>
                            <a:srgbClr val="000000"/>
                          </a:solidFill>
                          <a:latin typeface="微软雅黑"/>
                          <a:ea typeface="微软雅黑"/>
                          <a:cs typeface="+mn-cs"/>
                        </a:rPr>
                        <a:t>，国产化</a:t>
                      </a:r>
                      <a:r>
                        <a:rPr lang="en-US" altLang="zh-CN" sz="900" b="0" i="0" kern="1200" dirty="0">
                          <a:solidFill>
                            <a:srgbClr val="000000"/>
                          </a:solidFill>
                          <a:latin typeface="微软雅黑"/>
                          <a:ea typeface="微软雅黑"/>
                          <a:cs typeface="+mn-cs"/>
                        </a:rPr>
                        <a:t>CPU</a:t>
                      </a:r>
                      <a:r>
                        <a:rPr lang="zh-CN" altLang="en-US" sz="900" b="0" i="0" kern="1200" dirty="0">
                          <a:solidFill>
                            <a:srgbClr val="000000"/>
                          </a:solidFill>
                          <a:latin typeface="微软雅黑"/>
                          <a:ea typeface="微软雅黑"/>
                          <a:cs typeface="+mn-cs"/>
                        </a:rPr>
                        <a:t>；</a:t>
                      </a:r>
                      <a:br>
                        <a:rPr lang="zh-CN" altLang="en-US" sz="900" b="0" i="0" kern="1200" dirty="0">
                          <a:solidFill>
                            <a:srgbClr val="000000"/>
                          </a:solidFill>
                          <a:latin typeface="微软雅黑"/>
                          <a:ea typeface="微软雅黑"/>
                          <a:cs typeface="+mn-cs"/>
                        </a:rPr>
                      </a:br>
                      <a:r>
                        <a:rPr lang="en-US" altLang="zh-CN" sz="900" b="0" i="0" kern="1200" dirty="0">
                          <a:solidFill>
                            <a:srgbClr val="000000"/>
                          </a:solidFill>
                          <a:latin typeface="微软雅黑"/>
                          <a:ea typeface="微软雅黑"/>
                          <a:cs typeface="+mn-cs"/>
                        </a:rPr>
                        <a:t>2U</a:t>
                      </a:r>
                      <a:r>
                        <a:rPr lang="zh-CN" altLang="en-US" sz="900" b="0" i="0" kern="1200" dirty="0">
                          <a:solidFill>
                            <a:srgbClr val="000000"/>
                          </a:solidFill>
                          <a:latin typeface="微软雅黑"/>
                          <a:ea typeface="微软雅黑"/>
                          <a:cs typeface="+mn-cs"/>
                        </a:rPr>
                        <a:t>机架，</a:t>
                      </a:r>
                      <a:r>
                        <a:rPr lang="en-US" altLang="zh-CN" sz="900" b="0" i="0" kern="1200" dirty="0">
                          <a:solidFill>
                            <a:srgbClr val="000000"/>
                          </a:solidFill>
                          <a:latin typeface="微软雅黑"/>
                          <a:ea typeface="微软雅黑"/>
                          <a:cs typeface="+mn-cs"/>
                        </a:rPr>
                        <a:t>8</a:t>
                      </a:r>
                      <a:r>
                        <a:rPr lang="zh-CN" altLang="en-US" sz="900" b="0" i="0" kern="1200" dirty="0">
                          <a:solidFill>
                            <a:srgbClr val="000000"/>
                          </a:solidFill>
                          <a:latin typeface="微软雅黑"/>
                          <a:ea typeface="微软雅黑"/>
                          <a:cs typeface="+mn-cs"/>
                        </a:rPr>
                        <a:t>千兆电口，</a:t>
                      </a:r>
                      <a:r>
                        <a:rPr lang="en-US" altLang="zh-CN" sz="900" b="0" i="0" kern="1200" dirty="0">
                          <a:solidFill>
                            <a:srgbClr val="000000"/>
                          </a:solidFill>
                          <a:latin typeface="微软雅黑"/>
                          <a:ea typeface="微软雅黑"/>
                          <a:cs typeface="+mn-cs"/>
                        </a:rPr>
                        <a:t>2</a:t>
                      </a:r>
                      <a:r>
                        <a:rPr lang="zh-CN" altLang="en-US" sz="900" b="0" i="0" kern="1200" dirty="0">
                          <a:solidFill>
                            <a:srgbClr val="000000"/>
                          </a:solidFill>
                          <a:latin typeface="微软雅黑"/>
                          <a:ea typeface="微软雅黑"/>
                          <a:cs typeface="+mn-cs"/>
                        </a:rPr>
                        <a:t>个扩展槽，冗余电源，</a:t>
                      </a:r>
                      <a:r>
                        <a:rPr lang="en-US" altLang="zh-CN" sz="900" b="0" i="0" kern="1200" dirty="0">
                          <a:solidFill>
                            <a:srgbClr val="000000"/>
                          </a:solidFill>
                          <a:latin typeface="微软雅黑"/>
                          <a:ea typeface="微软雅黑"/>
                          <a:cs typeface="+mn-cs"/>
                        </a:rPr>
                        <a:t>32G</a:t>
                      </a:r>
                      <a:r>
                        <a:rPr lang="zh-CN" altLang="en-US" sz="900" b="0" i="0" kern="1200" dirty="0">
                          <a:solidFill>
                            <a:srgbClr val="000000"/>
                          </a:solidFill>
                          <a:latin typeface="微软雅黑"/>
                          <a:ea typeface="微软雅黑"/>
                          <a:cs typeface="+mn-cs"/>
                        </a:rPr>
                        <a:t>内存，</a:t>
                      </a:r>
                      <a:r>
                        <a:rPr lang="en-US" altLang="zh-CN" sz="900" b="0" i="0" kern="1200" dirty="0">
                          <a:solidFill>
                            <a:srgbClr val="000000"/>
                          </a:solidFill>
                          <a:latin typeface="微软雅黑"/>
                          <a:ea typeface="微软雅黑"/>
                          <a:cs typeface="+mn-cs"/>
                        </a:rPr>
                        <a:t>6T</a:t>
                      </a:r>
                      <a:r>
                        <a:rPr lang="zh-CN" altLang="en-US" sz="900" b="0" i="0" kern="1200" dirty="0">
                          <a:solidFill>
                            <a:srgbClr val="000000"/>
                          </a:solidFill>
                          <a:latin typeface="微软雅黑"/>
                          <a:ea typeface="微软雅黑"/>
                          <a:cs typeface="+mn-cs"/>
                        </a:rPr>
                        <a:t>机械硬盘，硬件质保</a:t>
                      </a:r>
                      <a:r>
                        <a:rPr lang="en-US" altLang="zh-CN" sz="900" b="0" i="0" kern="1200" dirty="0">
                          <a:solidFill>
                            <a:srgbClr val="000000"/>
                          </a:solidFill>
                          <a:latin typeface="微软雅黑"/>
                          <a:ea typeface="微软雅黑"/>
                          <a:cs typeface="+mn-cs"/>
                        </a:rPr>
                        <a:t>3</a:t>
                      </a:r>
                      <a:r>
                        <a:rPr lang="zh-CN" altLang="en-US" sz="900" b="0" i="0" kern="1200" dirty="0">
                          <a:solidFill>
                            <a:srgbClr val="000000"/>
                          </a:solidFill>
                          <a:latin typeface="微软雅黑"/>
                          <a:ea typeface="微软雅黑"/>
                          <a:cs typeface="+mn-cs"/>
                        </a:rPr>
                        <a:t>年。</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1"/>
                  </a:ext>
                </a:extLst>
              </a:tr>
              <a:tr h="725884">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l" defTabSz="457200" rtl="0" eaLnBrk="1" fontAlgn="ctr" latinLnBrk="0" hangingPunct="1"/>
                      <a:r>
                        <a:rPr lang="en-US" sz="900" b="0" i="0" kern="1200" dirty="0">
                          <a:solidFill>
                            <a:srgbClr val="000000"/>
                          </a:solidFill>
                          <a:latin typeface="微软雅黑"/>
                          <a:ea typeface="微软雅黑"/>
                          <a:cs typeface="+mn-cs"/>
                        </a:rPr>
                        <a:t>NT-VSSGC5060-C-HS-S</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marL="0" algn="l" defTabSz="457200" rtl="0" eaLnBrk="1" fontAlgn="ctr" latinLnBrk="0" hangingPunct="1"/>
                      <a:r>
                        <a:rPr lang="zh-CN" altLang="en-US" sz="900" b="0" i="0" kern="1200" dirty="0">
                          <a:solidFill>
                            <a:srgbClr val="000000"/>
                          </a:solidFill>
                          <a:latin typeface="微软雅黑"/>
                          <a:ea typeface="微软雅黑"/>
                          <a:cs typeface="+mn-cs"/>
                        </a:rPr>
                        <a:t>资产脆弱性扫描平台软件，包含系统漏洞扫描、</a:t>
                      </a:r>
                      <a:r>
                        <a:rPr lang="en-US" altLang="zh-CN" sz="900" b="0" i="0" kern="1200" dirty="0">
                          <a:solidFill>
                            <a:srgbClr val="000000"/>
                          </a:solidFill>
                          <a:latin typeface="微软雅黑"/>
                          <a:ea typeface="微软雅黑"/>
                          <a:cs typeface="+mn-cs"/>
                        </a:rPr>
                        <a:t>Web</a:t>
                      </a:r>
                      <a:r>
                        <a:rPr lang="zh-CN" altLang="en-US" sz="900" b="0" i="0" kern="1200" dirty="0">
                          <a:solidFill>
                            <a:srgbClr val="000000"/>
                          </a:solidFill>
                          <a:latin typeface="微软雅黑"/>
                          <a:ea typeface="微软雅黑"/>
                          <a:cs typeface="+mn-cs"/>
                        </a:rPr>
                        <a:t>漏洞扫描、数据库漏洞扫描、中间件漏洞扫描、虚拟化漏洞扫描、网络设备漏洞扫描。最大并发扫描地址数量</a:t>
                      </a:r>
                      <a:r>
                        <a:rPr lang="en-US" altLang="zh-CN" sz="900" b="0" i="0" kern="1200" dirty="0">
                          <a:solidFill>
                            <a:srgbClr val="000000"/>
                          </a:solidFill>
                          <a:latin typeface="微软雅黑"/>
                          <a:ea typeface="微软雅黑"/>
                          <a:cs typeface="+mn-cs"/>
                        </a:rPr>
                        <a:t>128IP</a:t>
                      </a:r>
                      <a:r>
                        <a:rPr lang="zh-CN" altLang="en-US" sz="900" b="0" i="0" kern="1200" dirty="0">
                          <a:solidFill>
                            <a:srgbClr val="000000"/>
                          </a:solidFill>
                          <a:latin typeface="微软雅黑"/>
                          <a:ea typeface="微软雅黑"/>
                          <a:cs typeface="+mn-cs"/>
                        </a:rPr>
                        <a:t>，不限制扫描</a:t>
                      </a:r>
                      <a:r>
                        <a:rPr lang="en-US" altLang="zh-CN" sz="900" b="0" i="0" kern="1200" dirty="0">
                          <a:solidFill>
                            <a:srgbClr val="000000"/>
                          </a:solidFill>
                          <a:latin typeface="微软雅黑"/>
                          <a:ea typeface="微软雅黑"/>
                          <a:cs typeface="+mn-cs"/>
                        </a:rPr>
                        <a:t>IP</a:t>
                      </a:r>
                      <a:r>
                        <a:rPr lang="zh-CN" altLang="en-US" sz="900" b="0" i="0" kern="1200" dirty="0">
                          <a:solidFill>
                            <a:srgbClr val="000000"/>
                          </a:solidFill>
                          <a:latin typeface="微软雅黑"/>
                          <a:ea typeface="微软雅黑"/>
                          <a:cs typeface="+mn-cs"/>
                        </a:rPr>
                        <a:t>地址类型。包含</a:t>
                      </a:r>
                      <a:r>
                        <a:rPr lang="en-US" altLang="zh-CN" sz="900" b="0" i="0" kern="1200" dirty="0">
                          <a:solidFill>
                            <a:srgbClr val="000000"/>
                          </a:solidFill>
                          <a:latin typeface="微软雅黑"/>
                          <a:ea typeface="微软雅黑"/>
                          <a:cs typeface="+mn-cs"/>
                        </a:rPr>
                        <a:t>1</a:t>
                      </a:r>
                      <a:r>
                        <a:rPr lang="zh-CN" altLang="en-US" sz="900" b="0" i="0" kern="1200" dirty="0">
                          <a:solidFill>
                            <a:srgbClr val="000000"/>
                          </a:solidFill>
                          <a:latin typeface="微软雅黑"/>
                          <a:ea typeface="微软雅黑"/>
                          <a:cs typeface="+mn-cs"/>
                        </a:rPr>
                        <a:t>年系统漏洞库、</a:t>
                      </a:r>
                      <a:r>
                        <a:rPr lang="en-US" altLang="zh-CN" sz="900" b="0" i="0" kern="1200" dirty="0">
                          <a:solidFill>
                            <a:srgbClr val="000000"/>
                          </a:solidFill>
                          <a:latin typeface="微软雅黑"/>
                          <a:ea typeface="微软雅黑"/>
                          <a:cs typeface="+mn-cs"/>
                        </a:rPr>
                        <a:t>Web</a:t>
                      </a:r>
                      <a:r>
                        <a:rPr lang="zh-CN" altLang="en-US" sz="9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2"/>
                  </a:ext>
                </a:extLst>
              </a:tr>
              <a:tr h="771525">
                <a:tc vMerge="1">
                  <a:txBody>
                    <a:bodyPr/>
                    <a:lstStyle/>
                    <a:p>
                      <a:pPr algn="ctr" fontAlgn="ctr"/>
                      <a:endParaRPr lang="en-US" altLang="zh-CN" sz="900" b="0" i="0" dirty="0">
                        <a:solidFill>
                          <a:srgbClr val="000000"/>
                        </a:solidFill>
                        <a:latin typeface="微软雅黑"/>
                        <a:ea typeface="微软雅黑"/>
                      </a:endParaRPr>
                    </a:p>
                  </a:txBody>
                  <a:tcPr marL="8136" marR="8136" marT="8136"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solidFill>
                        <a:srgbClr val="BFBFBF"/>
                      </a:solidFill>
                      <a:prstDash val="soli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l" defTabSz="457200" rtl="0" eaLnBrk="1" fontAlgn="ctr" latinLnBrk="0" hangingPunct="1"/>
                      <a:r>
                        <a:rPr lang="en-US" sz="900" b="0" i="0" kern="1200" dirty="0">
                          <a:solidFill>
                            <a:srgbClr val="000000"/>
                          </a:solidFill>
                          <a:latin typeface="微软雅黑"/>
                          <a:ea typeface="微软雅黑"/>
                          <a:cs typeface="+mn-cs"/>
                        </a:rPr>
                        <a:t>NT-VSSGC5060-C-HS-SMA</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solidFill>
                        <a:srgbClr val="BFBFBF"/>
                      </a:solidFill>
                      <a:prstDash val="solid"/>
                      <a:headEnd type="none" w="med" len="med"/>
                      <a:tailEnd type="none" w="med" len="med"/>
                    </a:lnB>
                    <a:noFill/>
                  </a:tcPr>
                </a:tc>
                <a:tc>
                  <a:txBody>
                    <a:bodyPr/>
                    <a:lstStyle/>
                    <a:p>
                      <a:pPr marL="0" algn="l" defTabSz="457200" rtl="0" eaLnBrk="1" fontAlgn="ctr" latinLnBrk="0" hangingPunct="1"/>
                      <a:r>
                        <a:rPr lang="en-US" altLang="zh-CN" sz="900" b="0" i="0" kern="1200" dirty="0">
                          <a:solidFill>
                            <a:srgbClr val="000000"/>
                          </a:solidFill>
                          <a:latin typeface="微软雅黑"/>
                          <a:ea typeface="微软雅黑"/>
                          <a:cs typeface="+mn-cs"/>
                        </a:rPr>
                        <a:t>1</a:t>
                      </a:r>
                      <a:r>
                        <a:rPr lang="zh-CN" altLang="en-US" sz="900" b="0" i="0" kern="1200" dirty="0">
                          <a:solidFill>
                            <a:srgbClr val="000000"/>
                          </a:solidFill>
                          <a:latin typeface="微软雅黑"/>
                          <a:ea typeface="微软雅黑"/>
                          <a:cs typeface="+mn-cs"/>
                        </a:rPr>
                        <a:t>年系统漏洞库、</a:t>
                      </a:r>
                      <a:r>
                        <a:rPr lang="en-US" altLang="zh-CN" sz="900" b="0" i="0" kern="1200" dirty="0">
                          <a:solidFill>
                            <a:srgbClr val="000000"/>
                          </a:solidFill>
                          <a:latin typeface="微软雅黑"/>
                          <a:ea typeface="微软雅黑"/>
                          <a:cs typeface="+mn-cs"/>
                        </a:rPr>
                        <a:t>Web</a:t>
                      </a:r>
                      <a:r>
                        <a:rPr lang="zh-CN" altLang="en-US" sz="900" b="0" i="0" kern="1200" dirty="0">
                          <a:solidFill>
                            <a:srgbClr val="000000"/>
                          </a:solidFill>
                          <a:latin typeface="微软雅黑"/>
                          <a:ea typeface="微软雅黑"/>
                          <a:cs typeface="+mn-cs"/>
                        </a:rPr>
                        <a:t>漏洞库、数据库漏洞库、中间件漏洞库、虚拟化漏洞库、网络设备漏洞库、容器漏洞库升级。</a:t>
                      </a:r>
                    </a:p>
                  </a:txBody>
                  <a:tcPr marL="6350" marR="6350" marT="6350" marB="0" anchor="ctr">
                    <a:lnL w="6350" cap="flat" cmpd="sng">
                      <a:solidFill>
                        <a:srgbClr val="BFBFBF"/>
                      </a:solidFill>
                      <a:prstDash val="solid"/>
                      <a:headEnd type="none" w="med" len="med"/>
                      <a:tailEnd type="none" w="med" len="med"/>
                    </a:lnL>
                    <a:lnR w="6350" cap="flat" cmpd="sng">
                      <a:solidFill>
                        <a:srgbClr val="BFBFBF"/>
                      </a:solidFill>
                      <a:prstDash val="solid"/>
                      <a:headEnd type="none" w="med" len="med"/>
                      <a:tailEnd type="none" w="med" len="med"/>
                    </a:lnR>
                    <a:lnT w="6350" cap="flat" cmpd="sng" algn="ctr">
                      <a:solidFill>
                        <a:srgbClr val="BFBFBF"/>
                      </a:solidFill>
                      <a:prstDash val="solid"/>
                      <a:round/>
                      <a:headEnd type="none" w="med" len="med"/>
                      <a:tailEnd type="none" w="med" len="med"/>
                    </a:lnT>
                    <a:lnB w="6350" cap="flat" cmpd="sng">
                      <a:solidFill>
                        <a:srgbClr val="BFBFBF"/>
                      </a:solidFill>
                      <a:prstDash val="solid"/>
                      <a:headEnd type="none" w="med" len="med"/>
                      <a:tailEnd type="none" w="med" len="med"/>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2123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latin typeface="+mn-lt"/>
                <a:ea typeface="+mn-ea"/>
                <a:cs typeface="+mn-ea"/>
                <a:sym typeface="+mn-lt"/>
              </a:rPr>
              <a:t>应用场景</a:t>
            </a:r>
          </a:p>
        </p:txBody>
      </p:sp>
      <p:sp>
        <p:nvSpPr>
          <p:cNvPr id="5" name="文本占位符 4"/>
          <p:cNvSpPr>
            <a:spLocks noGrp="1"/>
          </p:cNvSpPr>
          <p:nvPr>
            <p:ph type="body" sz="quarter" idx="10"/>
          </p:nvPr>
        </p:nvSpPr>
        <p:spPr/>
        <p:txBody>
          <a:bodyPr/>
          <a:lstStyle/>
          <a:p>
            <a:r>
              <a:rPr lang="en-US" altLang="zh-CN" dirty="0">
                <a:cs typeface="+mn-ea"/>
                <a:sym typeface="+mn-lt"/>
              </a:rPr>
              <a:t>04</a:t>
            </a:r>
            <a:endParaRPr lang="zh-CN" altLang="en-US" dirty="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6055" y="1879917"/>
            <a:ext cx="2428240" cy="1383665"/>
          </a:xfrm>
          <a:prstGeom prst="rect">
            <a:avLst/>
          </a:prstGeom>
          <a:noFill/>
        </p:spPr>
        <p:txBody>
          <a:bodyPr wrap="square" rtlCol="0" anchor="t">
            <a:spAutoFit/>
          </a:bodyPr>
          <a:lstStyle/>
          <a:p>
            <a:pPr indent="0" algn="just" fontAlgn="auto">
              <a:lnSpc>
                <a:spcPct val="150000"/>
              </a:lnSpc>
            </a:pPr>
            <a:r>
              <a:rPr lang="zh-CN" altLang="en-US" sz="1400" dirty="0"/>
              <a:t>漏扫管理中心和扫描引擎All-In-One部署在单机硬件中，接入客户核心交换机，即可开展进行漏洞扫描分析工作</a:t>
            </a:r>
          </a:p>
        </p:txBody>
      </p:sp>
      <p:pic>
        <p:nvPicPr>
          <p:cNvPr id="3" name="图片 5"/>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2784257" y="599847"/>
            <a:ext cx="6059261" cy="4281500"/>
          </a:xfrm>
          <a:prstGeom prst="rect">
            <a:avLst/>
          </a:prstGeom>
        </p:spPr>
      </p:pic>
      <p:sp>
        <p:nvSpPr>
          <p:cNvPr id="4" name="标题 5"/>
          <p:cNvSpPr txBox="1"/>
          <p:nvPr/>
        </p:nvSpPr>
        <p:spPr>
          <a:xfrm>
            <a:off x="270410" y="99067"/>
            <a:ext cx="7886700" cy="324678"/>
          </a:xfrm>
          <a:prstGeom prst="rect">
            <a:avLst/>
          </a:prstGeom>
        </p:spPr>
        <p:txBody>
          <a:bodyPr/>
          <a:lstStyle>
            <a:lvl1pPr algn="l" defTabSz="685800" rtl="0" eaLnBrk="1" latinLnBrk="0" hangingPunct="1">
              <a:lnSpc>
                <a:spcPct val="90000"/>
              </a:lnSpc>
              <a:spcBef>
                <a:spcPct val="0"/>
              </a:spcBef>
              <a:buNone/>
              <a:defRPr sz="1800" b="1" kern="1200">
                <a:solidFill>
                  <a:schemeClr val="tx1"/>
                </a:solidFill>
                <a:latin typeface="微软雅黑" panose="020B0503020204020204" pitchFamily="34" charset="-122"/>
                <a:ea typeface="微软雅黑" panose="020B0503020204020204" pitchFamily="34" charset="-122"/>
                <a:cs typeface="+mj-cs"/>
              </a:defRPr>
            </a:lvl1pPr>
          </a:lstStyle>
          <a:p>
            <a:r>
              <a:rPr lang="zh-CN" altLang="en-US" dirty="0">
                <a:solidFill>
                  <a:schemeClr val="bg1"/>
                </a:solidFill>
                <a:cs typeface="+mn-cs"/>
                <a:sym typeface="+mn-lt"/>
              </a:rPr>
              <a:t>独立式部署</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矩形 6"/>
          <p:cNvSpPr/>
          <p:nvPr/>
        </p:nvSpPr>
        <p:spPr>
          <a:xfrm>
            <a:off x="2928553" y="1998515"/>
            <a:ext cx="3464774" cy="666786"/>
          </a:xfrm>
          <a:prstGeom prst="rect">
            <a:avLst/>
          </a:prstGeom>
        </p:spPr>
        <p:txBody>
          <a:bodyPr wrap="square">
            <a:spAutoFit/>
          </a:bodyPr>
          <a:lstStyle/>
          <a:p>
            <a:pPr algn="ctr"/>
            <a:r>
              <a:rPr lang="en-US" altLang="zh-CN" sz="3735" b="1" dirty="0">
                <a:solidFill>
                  <a:schemeClr val="bg1"/>
                </a:solidFill>
                <a:cs typeface="+mn-ea"/>
                <a:sym typeface="+mn-lt"/>
              </a:rPr>
              <a:t>THANKS</a:t>
            </a:r>
            <a:r>
              <a:rPr lang="zh-CN" altLang="en-US" sz="3735" b="1" dirty="0">
                <a:solidFill>
                  <a:schemeClr val="bg1"/>
                </a:solidFill>
                <a:cs typeface="+mn-ea"/>
                <a:sym typeface="+mn-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cs typeface="+mn-ea"/>
                <a:sym typeface="+mn-lt"/>
              </a:rPr>
              <a:t>挑战</a:t>
            </a:r>
            <a:r>
              <a:rPr lang="en-US" altLang="zh-CN" dirty="0">
                <a:latin typeface="+mn-ea"/>
                <a:ea typeface="+mn-ea"/>
                <a:cs typeface="+mn-ea"/>
                <a:sym typeface="+mn-lt"/>
              </a:rPr>
              <a:t>&amp;</a:t>
            </a:r>
            <a:r>
              <a:rPr dirty="0">
                <a:latin typeface="+mn-ea"/>
                <a:ea typeface="+mn-ea"/>
                <a:cs typeface="+mn-ea"/>
                <a:sym typeface="+mn-lt"/>
              </a:rPr>
              <a:t>需求</a:t>
            </a:r>
          </a:p>
        </p:txBody>
      </p:sp>
      <p:sp>
        <p:nvSpPr>
          <p:cNvPr id="3" name="文本占位符 2"/>
          <p:cNvSpPr>
            <a:spLocks noGrp="1"/>
          </p:cNvSpPr>
          <p:nvPr>
            <p:ph type="body" sz="quarter" idx="10"/>
          </p:nvPr>
        </p:nvSpPr>
        <p:spPr/>
        <p:txBody>
          <a:bodyPr/>
          <a:lstStyle/>
          <a:p>
            <a:r>
              <a:rPr lang="en-US" altLang="zh-CN" dirty="0">
                <a:latin typeface="+mn-ea"/>
                <a:ea typeface="+mn-ea"/>
                <a:cs typeface="+mn-ea"/>
                <a:sym typeface="+mn-lt"/>
              </a:rPr>
              <a:t>01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681" y="66711"/>
            <a:ext cx="7199581" cy="416397"/>
          </a:xfrm>
        </p:spPr>
        <p:txBody>
          <a:bodyPr/>
          <a:lstStyle/>
          <a:p>
            <a:r>
              <a:rPr lang="zh-CN" altLang="en-US" dirty="0">
                <a:solidFill>
                  <a:prstClr val="white"/>
                </a:solidFill>
                <a:effectLst>
                  <a:outerShdw blurRad="25400" dist="38100" dir="5400000" algn="t" rotWithShape="0">
                    <a:prstClr val="black">
                      <a:alpha val="25000"/>
                    </a:prstClr>
                  </a:outerShdw>
                </a:effectLst>
                <a:latin typeface="+mn-ea"/>
                <a:ea typeface="+mn-ea"/>
                <a:cs typeface="+mn-ea"/>
                <a:sym typeface="+mn-lt"/>
              </a:rPr>
              <a:t>什么是漏洞</a:t>
            </a:r>
          </a:p>
        </p:txBody>
      </p:sp>
      <p:sp>
        <p:nvSpPr>
          <p:cNvPr id="43" name="矩形 42"/>
          <p:cNvSpPr/>
          <p:nvPr>
            <p:custDataLst>
              <p:tags r:id="rId1"/>
            </p:custDataLst>
          </p:nvPr>
        </p:nvSpPr>
        <p:spPr>
          <a:xfrm>
            <a:off x="1849755" y="1102360"/>
            <a:ext cx="5444490" cy="737235"/>
          </a:xfrm>
          <a:prstGeom prst="rect">
            <a:avLst/>
          </a:prstGeom>
        </p:spPr>
        <p:txBody>
          <a:bodyPr wrap="square">
            <a:spAutoFit/>
          </a:bodyPr>
          <a:lstStyle/>
          <a:p>
            <a:pPr algn="ctr">
              <a:lnSpc>
                <a:spcPct val="150000"/>
              </a:lnSpc>
            </a:pPr>
            <a:r>
              <a:rPr lang="zh-CN" altLang="en-US" sz="1400" dirty="0">
                <a:latin typeface="+mn-ea"/>
                <a:cs typeface="+mn-ea"/>
                <a:sym typeface="+mn-lt"/>
              </a:rPr>
              <a:t>漏洞是在硬件、软件、协议的具体实现或系统安全策略上存在的缺陷，从而可以使攻击者能够在未授权的情况下访问或破坏系统。</a:t>
            </a:r>
          </a:p>
        </p:txBody>
      </p:sp>
      <p:sp>
        <p:nvSpPr>
          <p:cNvPr id="46" name="矩形 45"/>
          <p:cNvSpPr/>
          <p:nvPr>
            <p:custDataLst>
              <p:tags r:id="rId2"/>
            </p:custDataLst>
          </p:nvPr>
        </p:nvSpPr>
        <p:spPr>
          <a:xfrm>
            <a:off x="2587306" y="3536168"/>
            <a:ext cx="1928733" cy="415498"/>
          </a:xfrm>
          <a:prstGeom prst="rect">
            <a:avLst/>
          </a:prstGeom>
        </p:spPr>
        <p:txBody>
          <a:bodyPr wrap="none">
            <a:spAutoFit/>
          </a:bodyPr>
          <a:lstStyle/>
          <a:p>
            <a:pPr algn="ctr"/>
            <a:r>
              <a:rPr lang="zh-CN" altLang="en-US" sz="1050" dirty="0">
                <a:latin typeface="+mn-ea"/>
                <a:cs typeface="+mn-ea"/>
                <a:sym typeface="+mn-lt"/>
              </a:rPr>
              <a:t>微软数据访问部件（</a:t>
            </a:r>
            <a:r>
              <a:rPr lang="en-US" altLang="zh-CN" sz="1050" dirty="0">
                <a:latin typeface="+mn-ea"/>
                <a:cs typeface="+mn-ea"/>
                <a:sym typeface="+mn-lt"/>
              </a:rPr>
              <a:t>MDAC</a:t>
            </a:r>
            <a:r>
              <a:rPr lang="zh-CN" altLang="en-US" sz="1050" dirty="0">
                <a:latin typeface="+mn-ea"/>
                <a:cs typeface="+mn-ea"/>
                <a:sym typeface="+mn-lt"/>
              </a:rPr>
              <a:t>）</a:t>
            </a:r>
            <a:endParaRPr lang="en-US" altLang="zh-CN" sz="1050" dirty="0">
              <a:latin typeface="+mn-ea"/>
              <a:cs typeface="+mn-ea"/>
              <a:sym typeface="+mn-lt"/>
            </a:endParaRPr>
          </a:p>
          <a:p>
            <a:pPr algn="ctr"/>
            <a:r>
              <a:rPr lang="zh-CN" altLang="en-US" sz="1050" dirty="0">
                <a:latin typeface="+mn-ea"/>
                <a:cs typeface="+mn-ea"/>
                <a:sym typeface="+mn-lt"/>
              </a:rPr>
              <a:t>－远程数据服务</a:t>
            </a:r>
          </a:p>
        </p:txBody>
      </p:sp>
      <p:sp>
        <p:nvSpPr>
          <p:cNvPr id="50" name="矩形 49"/>
          <p:cNvSpPr/>
          <p:nvPr>
            <p:custDataLst>
              <p:tags r:id="rId3"/>
            </p:custDataLst>
          </p:nvPr>
        </p:nvSpPr>
        <p:spPr>
          <a:xfrm>
            <a:off x="4651294" y="3536209"/>
            <a:ext cx="2085827" cy="253916"/>
          </a:xfrm>
          <a:prstGeom prst="rect">
            <a:avLst/>
          </a:prstGeom>
        </p:spPr>
        <p:txBody>
          <a:bodyPr wrap="none">
            <a:spAutoFit/>
          </a:bodyPr>
          <a:lstStyle/>
          <a:p>
            <a:pPr algn="ctr"/>
            <a:r>
              <a:rPr lang="en-US" altLang="zh-CN" sz="1050" dirty="0">
                <a:latin typeface="+mn-ea"/>
                <a:cs typeface="+mn-ea"/>
                <a:sym typeface="+mn-lt"/>
              </a:rPr>
              <a:t>SYN Flood </a:t>
            </a:r>
            <a:r>
              <a:rPr lang="zh-CN" altLang="en-US" sz="1050" dirty="0">
                <a:latin typeface="+mn-ea"/>
                <a:cs typeface="+mn-ea"/>
                <a:sym typeface="+mn-lt"/>
              </a:rPr>
              <a:t>服务器连接资源占用</a:t>
            </a:r>
          </a:p>
        </p:txBody>
      </p:sp>
      <p:sp>
        <p:nvSpPr>
          <p:cNvPr id="52" name="矩形 51"/>
          <p:cNvSpPr/>
          <p:nvPr>
            <p:custDataLst>
              <p:tags r:id="rId4"/>
            </p:custDataLst>
          </p:nvPr>
        </p:nvSpPr>
        <p:spPr>
          <a:xfrm>
            <a:off x="365125" y="3573186"/>
            <a:ext cx="2048959" cy="253916"/>
          </a:xfrm>
          <a:prstGeom prst="rect">
            <a:avLst/>
          </a:prstGeom>
        </p:spPr>
        <p:txBody>
          <a:bodyPr wrap="none">
            <a:spAutoFit/>
          </a:bodyPr>
          <a:lstStyle/>
          <a:p>
            <a:pPr algn="ctr"/>
            <a:r>
              <a:rPr lang="en-US" altLang="zh-CN" sz="1050" dirty="0">
                <a:latin typeface="+mn-ea"/>
                <a:cs typeface="+mn-ea"/>
                <a:sym typeface="+mn-lt"/>
              </a:rPr>
              <a:t>Intel Pentium</a:t>
            </a:r>
            <a:r>
              <a:rPr lang="zh-CN" altLang="en-US" sz="1050" dirty="0">
                <a:latin typeface="+mn-ea"/>
                <a:cs typeface="+mn-ea"/>
                <a:sym typeface="+mn-lt"/>
              </a:rPr>
              <a:t>芯片存在逻辑错误</a:t>
            </a:r>
          </a:p>
        </p:txBody>
      </p:sp>
      <p:grpSp>
        <p:nvGrpSpPr>
          <p:cNvPr id="3" name="组合 2"/>
          <p:cNvGrpSpPr/>
          <p:nvPr/>
        </p:nvGrpSpPr>
        <p:grpSpPr>
          <a:xfrm>
            <a:off x="760730" y="2233930"/>
            <a:ext cx="7622540" cy="1229360"/>
            <a:chOff x="600" y="4425"/>
            <a:chExt cx="12004" cy="1936"/>
          </a:xfrm>
        </p:grpSpPr>
        <p:pic>
          <p:nvPicPr>
            <p:cNvPr id="44" name="图片 43"/>
            <p:cNvPicPr>
              <a:picLocks noChangeAspect="1"/>
            </p:cNvPicPr>
            <p:nvPr>
              <p:custDataLst>
                <p:tags r:id="rId6"/>
              </p:custDataLst>
            </p:nvPr>
          </p:nvPicPr>
          <p:blipFill>
            <a:blip r:embed="rId12"/>
            <a:stretch>
              <a:fillRect/>
            </a:stretch>
          </p:blipFill>
          <p:spPr>
            <a:xfrm>
              <a:off x="3592" y="4575"/>
              <a:ext cx="2806" cy="1635"/>
            </a:xfrm>
            <a:prstGeom prst="rect">
              <a:avLst/>
            </a:prstGeom>
          </p:spPr>
        </p:pic>
        <p:pic>
          <p:nvPicPr>
            <p:cNvPr id="45" name="图片 44"/>
            <p:cNvPicPr>
              <a:picLocks noChangeAspect="1"/>
            </p:cNvPicPr>
            <p:nvPr>
              <p:custDataLst>
                <p:tags r:id="rId7"/>
              </p:custDataLst>
            </p:nvPr>
          </p:nvPicPr>
          <p:blipFill>
            <a:blip r:embed="rId13"/>
            <a:stretch>
              <a:fillRect/>
            </a:stretch>
          </p:blipFill>
          <p:spPr>
            <a:xfrm>
              <a:off x="600" y="4425"/>
              <a:ext cx="1980" cy="1937"/>
            </a:xfrm>
            <a:prstGeom prst="rect">
              <a:avLst/>
            </a:prstGeom>
          </p:spPr>
        </p:pic>
        <p:pic>
          <p:nvPicPr>
            <p:cNvPr id="49" name="图片 48"/>
            <p:cNvPicPr>
              <a:picLocks noChangeAspect="1"/>
            </p:cNvPicPr>
            <p:nvPr>
              <p:custDataLst>
                <p:tags r:id="rId8"/>
              </p:custDataLst>
            </p:nvPr>
          </p:nvPicPr>
          <p:blipFill>
            <a:blip r:embed="rId14"/>
            <a:stretch>
              <a:fillRect/>
            </a:stretch>
          </p:blipFill>
          <p:spPr>
            <a:xfrm>
              <a:off x="7410" y="4575"/>
              <a:ext cx="1920" cy="1635"/>
            </a:xfrm>
            <a:prstGeom prst="rect">
              <a:avLst/>
            </a:prstGeom>
          </p:spPr>
        </p:pic>
        <p:pic>
          <p:nvPicPr>
            <p:cNvPr id="53" name="图片 52"/>
            <p:cNvPicPr>
              <a:picLocks noChangeAspect="1"/>
            </p:cNvPicPr>
            <p:nvPr>
              <p:custDataLst>
                <p:tags r:id="rId9"/>
              </p:custDataLst>
            </p:nvPr>
          </p:nvPicPr>
          <p:blipFill>
            <a:blip r:embed="rId15"/>
            <a:stretch>
              <a:fillRect/>
            </a:stretch>
          </p:blipFill>
          <p:spPr>
            <a:xfrm>
              <a:off x="10342" y="4425"/>
              <a:ext cx="2262" cy="1937"/>
            </a:xfrm>
            <a:prstGeom prst="rect">
              <a:avLst/>
            </a:prstGeom>
          </p:spPr>
        </p:pic>
      </p:grpSp>
      <p:sp>
        <p:nvSpPr>
          <p:cNvPr id="55" name="矩形 54"/>
          <p:cNvSpPr/>
          <p:nvPr>
            <p:custDataLst>
              <p:tags r:id="rId5"/>
            </p:custDataLst>
          </p:nvPr>
        </p:nvSpPr>
        <p:spPr>
          <a:xfrm>
            <a:off x="6920890" y="3573039"/>
            <a:ext cx="1531188" cy="253916"/>
          </a:xfrm>
          <a:prstGeom prst="rect">
            <a:avLst/>
          </a:prstGeom>
        </p:spPr>
        <p:txBody>
          <a:bodyPr wrap="none">
            <a:spAutoFit/>
          </a:bodyPr>
          <a:lstStyle/>
          <a:p>
            <a:pPr algn="ctr"/>
            <a:r>
              <a:rPr lang="zh-CN" altLang="en-US" sz="1050" dirty="0">
                <a:latin typeface="+mn-ea"/>
                <a:cs typeface="+mn-ea"/>
                <a:sym typeface="+mn-lt"/>
              </a:rPr>
              <a:t>配置问题造成安全漏洞</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rPr>
              <a:t>网络攻击的主要方式</a:t>
            </a:r>
          </a:p>
        </p:txBody>
      </p:sp>
      <p:grpSp>
        <p:nvGrpSpPr>
          <p:cNvPr id="3" name="组合 2"/>
          <p:cNvGrpSpPr/>
          <p:nvPr/>
        </p:nvGrpSpPr>
        <p:grpSpPr>
          <a:xfrm>
            <a:off x="431799" y="771779"/>
            <a:ext cx="8242301" cy="2949933"/>
            <a:chOff x="368471" y="1608656"/>
            <a:chExt cx="11464386" cy="4050907"/>
          </a:xfrm>
        </p:grpSpPr>
        <p:pic>
          <p:nvPicPr>
            <p:cNvPr id="4" name="图片 3"/>
            <p:cNvPicPr/>
            <p:nvPr>
              <p:custDataLst>
                <p:tags r:id="rId2"/>
              </p:custDataLst>
            </p:nvPr>
          </p:nvPicPr>
          <p:blipFill>
            <a:blip r:embed="rId11"/>
            <a:stretch>
              <a:fillRect/>
            </a:stretch>
          </p:blipFill>
          <p:spPr>
            <a:xfrm>
              <a:off x="369950" y="1616678"/>
              <a:ext cx="2866836" cy="2020774"/>
            </a:xfrm>
            <a:prstGeom prst="rect">
              <a:avLst/>
            </a:prstGeom>
          </p:spPr>
        </p:pic>
        <p:pic>
          <p:nvPicPr>
            <p:cNvPr id="5" name="图片 4"/>
            <p:cNvPicPr/>
            <p:nvPr>
              <p:custDataLst>
                <p:tags r:id="rId3"/>
              </p:custDataLst>
            </p:nvPr>
          </p:nvPicPr>
          <p:blipFill>
            <a:blip r:embed="rId12"/>
            <a:stretch>
              <a:fillRect/>
            </a:stretch>
          </p:blipFill>
          <p:spPr>
            <a:xfrm>
              <a:off x="3236786" y="3637452"/>
              <a:ext cx="2865357" cy="2022111"/>
            </a:xfrm>
            <a:prstGeom prst="rect">
              <a:avLst/>
            </a:prstGeom>
          </p:spPr>
        </p:pic>
        <p:pic>
          <p:nvPicPr>
            <p:cNvPr id="6" name="图片 5"/>
            <p:cNvPicPr/>
            <p:nvPr>
              <p:custDataLst>
                <p:tags r:id="rId4"/>
              </p:custDataLst>
            </p:nvPr>
          </p:nvPicPr>
          <p:blipFill>
            <a:blip r:embed="rId13"/>
            <a:stretch>
              <a:fillRect/>
            </a:stretch>
          </p:blipFill>
          <p:spPr>
            <a:xfrm>
              <a:off x="8967500" y="3637452"/>
              <a:ext cx="2865357" cy="2022111"/>
            </a:xfrm>
            <a:prstGeom prst="rect">
              <a:avLst/>
            </a:prstGeom>
          </p:spPr>
        </p:pic>
        <p:pic>
          <p:nvPicPr>
            <p:cNvPr id="7" name="图片 6"/>
            <p:cNvPicPr/>
            <p:nvPr>
              <p:custDataLst>
                <p:tags r:id="rId5"/>
              </p:custDataLst>
            </p:nvPr>
          </p:nvPicPr>
          <p:blipFill>
            <a:blip r:embed="rId14"/>
            <a:stretch>
              <a:fillRect/>
            </a:stretch>
          </p:blipFill>
          <p:spPr>
            <a:xfrm>
              <a:off x="6102143" y="1615341"/>
              <a:ext cx="2865357" cy="2022111"/>
            </a:xfrm>
            <a:prstGeom prst="rect">
              <a:avLst/>
            </a:prstGeom>
          </p:spPr>
        </p:pic>
        <p:sp>
          <p:nvSpPr>
            <p:cNvPr id="8" name="矩形 7"/>
            <p:cNvSpPr/>
            <p:nvPr>
              <p:custDataLst>
                <p:tags r:id="rId6"/>
              </p:custDataLst>
            </p:nvPr>
          </p:nvSpPr>
          <p:spPr>
            <a:xfrm>
              <a:off x="368471" y="3637452"/>
              <a:ext cx="2866836" cy="2020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b="1" dirty="0">
                  <a:solidFill>
                    <a:schemeClr val="tx1"/>
                  </a:solidFill>
                  <a:latin typeface="+mn-ea"/>
                  <a:cs typeface="+mn-ea"/>
                  <a:sym typeface="+mn-lt"/>
                </a:rPr>
                <a:t>暴力破解、弱口令、脱撞库等密码攻击</a:t>
              </a:r>
            </a:p>
          </p:txBody>
        </p:sp>
        <p:sp>
          <p:nvSpPr>
            <p:cNvPr id="9" name="矩形 8"/>
            <p:cNvSpPr/>
            <p:nvPr>
              <p:custDataLst>
                <p:tags r:id="rId7"/>
              </p:custDataLst>
            </p:nvPr>
          </p:nvSpPr>
          <p:spPr>
            <a:xfrm>
              <a:off x="3233827" y="1615342"/>
              <a:ext cx="2876160" cy="2015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b="1" dirty="0">
                  <a:solidFill>
                    <a:schemeClr val="tx1"/>
                  </a:solidFill>
                  <a:latin typeface="+mn-ea"/>
                  <a:cs typeface="+mn-ea"/>
                  <a:sym typeface="+mn-lt"/>
                </a:rPr>
                <a:t>水坑攻击、网络钓鱼等</a:t>
              </a:r>
              <a:endParaRPr lang="en-US" altLang="zh-CN" sz="1200" b="1" dirty="0">
                <a:solidFill>
                  <a:schemeClr val="tx1"/>
                </a:solidFill>
                <a:latin typeface="+mn-ea"/>
                <a:cs typeface="+mn-ea"/>
                <a:sym typeface="+mn-lt"/>
              </a:endParaRPr>
            </a:p>
            <a:p>
              <a:pPr algn="ctr">
                <a:lnSpc>
                  <a:spcPct val="150000"/>
                </a:lnSpc>
              </a:pPr>
              <a:r>
                <a:rPr lang="zh-CN" altLang="en-US" sz="1200" b="1" dirty="0">
                  <a:solidFill>
                    <a:schemeClr val="tx1"/>
                  </a:solidFill>
                  <a:latin typeface="+mn-ea"/>
                  <a:cs typeface="+mn-ea"/>
                  <a:sym typeface="+mn-lt"/>
                </a:rPr>
                <a:t>社会工程攻击</a:t>
              </a:r>
            </a:p>
          </p:txBody>
        </p:sp>
        <p:sp>
          <p:nvSpPr>
            <p:cNvPr id="10" name="矩形 9"/>
            <p:cNvSpPr/>
            <p:nvPr>
              <p:custDataLst>
                <p:tags r:id="rId8"/>
              </p:custDataLst>
            </p:nvPr>
          </p:nvSpPr>
          <p:spPr>
            <a:xfrm>
              <a:off x="6099184" y="3634778"/>
              <a:ext cx="2866836" cy="20207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200" b="1" dirty="0">
                  <a:solidFill>
                    <a:schemeClr val="tx1"/>
                  </a:solidFill>
                  <a:latin typeface="+mn-ea"/>
                  <a:cs typeface="+mn-ea"/>
                  <a:sym typeface="+mn-lt"/>
                </a:rPr>
                <a:t>C&amp;C</a:t>
              </a:r>
              <a:r>
                <a:rPr lang="zh-CN" altLang="en-US" sz="1200" b="1" dirty="0">
                  <a:solidFill>
                    <a:schemeClr val="tx1"/>
                  </a:solidFill>
                  <a:latin typeface="+mn-ea"/>
                  <a:cs typeface="+mn-ea"/>
                  <a:sym typeface="+mn-lt"/>
                </a:rPr>
                <a:t>、僵尸</a:t>
              </a:r>
              <a:endParaRPr lang="en-US" altLang="zh-CN" sz="1200" b="1" dirty="0">
                <a:solidFill>
                  <a:schemeClr val="tx1"/>
                </a:solidFill>
                <a:latin typeface="+mn-ea"/>
                <a:cs typeface="+mn-ea"/>
                <a:sym typeface="+mn-lt"/>
              </a:endParaRPr>
            </a:p>
            <a:p>
              <a:pPr algn="ctr">
                <a:lnSpc>
                  <a:spcPct val="150000"/>
                </a:lnSpc>
              </a:pPr>
              <a:r>
                <a:rPr lang="zh-CN" altLang="en-US" sz="1200" b="1" dirty="0">
                  <a:solidFill>
                    <a:schemeClr val="tx1"/>
                  </a:solidFill>
                  <a:latin typeface="+mn-ea"/>
                  <a:cs typeface="+mn-ea"/>
                  <a:sym typeface="+mn-lt"/>
                </a:rPr>
                <a:t>拒绝服务（</a:t>
              </a:r>
              <a:r>
                <a:rPr lang="en-US" altLang="zh-CN" sz="1200" b="1" dirty="0">
                  <a:solidFill>
                    <a:schemeClr val="tx1"/>
                  </a:solidFill>
                  <a:latin typeface="+mn-ea"/>
                  <a:cs typeface="+mn-ea"/>
                  <a:sym typeface="+mn-lt"/>
                </a:rPr>
                <a:t>DDoS</a:t>
              </a:r>
              <a:r>
                <a:rPr lang="zh-CN" altLang="en-US" sz="1200" b="1" dirty="0">
                  <a:solidFill>
                    <a:schemeClr val="tx1"/>
                  </a:solidFill>
                  <a:latin typeface="+mn-ea"/>
                  <a:cs typeface="+mn-ea"/>
                  <a:sym typeface="+mn-lt"/>
                </a:rPr>
                <a:t>）攻击</a:t>
              </a:r>
            </a:p>
          </p:txBody>
        </p:sp>
        <p:sp>
          <p:nvSpPr>
            <p:cNvPr id="11" name="矩形 10"/>
            <p:cNvSpPr/>
            <p:nvPr>
              <p:custDataLst>
                <p:tags r:id="rId9"/>
              </p:custDataLst>
            </p:nvPr>
          </p:nvSpPr>
          <p:spPr>
            <a:xfrm>
              <a:off x="8955217" y="1608656"/>
              <a:ext cx="2873202" cy="20221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1200" b="1" dirty="0">
                  <a:solidFill>
                    <a:schemeClr val="tx1"/>
                  </a:solidFill>
                  <a:latin typeface="+mn-ea"/>
                  <a:cs typeface="+mn-ea"/>
                  <a:sym typeface="+mn-lt"/>
                </a:rPr>
                <a:t>XSS</a:t>
              </a:r>
              <a:r>
                <a:rPr lang="zh-CN" altLang="en-US" sz="1200" b="1" dirty="0">
                  <a:solidFill>
                    <a:schemeClr val="tx1"/>
                  </a:solidFill>
                  <a:latin typeface="+mn-ea"/>
                  <a:cs typeface="+mn-ea"/>
                  <a:sym typeface="+mn-lt"/>
                </a:rPr>
                <a:t>跨站、</a:t>
              </a:r>
              <a:r>
                <a:rPr lang="en-US" altLang="zh-CN" sz="1200" b="1" dirty="0">
                  <a:solidFill>
                    <a:schemeClr val="tx1"/>
                  </a:solidFill>
                  <a:latin typeface="+mn-ea"/>
                  <a:cs typeface="+mn-ea"/>
                  <a:sym typeface="+mn-lt"/>
                </a:rPr>
                <a:t>SQL</a:t>
              </a:r>
              <a:r>
                <a:rPr lang="zh-CN" altLang="en-US" sz="1200" b="1" dirty="0">
                  <a:solidFill>
                    <a:schemeClr val="tx1"/>
                  </a:solidFill>
                  <a:latin typeface="+mn-ea"/>
                  <a:cs typeface="+mn-ea"/>
                  <a:sym typeface="+mn-lt"/>
                </a:rPr>
                <a:t>注入、</a:t>
              </a:r>
              <a:r>
                <a:rPr lang="en-US" altLang="zh-CN" sz="1200" b="1" dirty="0">
                  <a:solidFill>
                    <a:schemeClr val="tx1"/>
                  </a:solidFill>
                  <a:latin typeface="+mn-ea"/>
                  <a:cs typeface="+mn-ea"/>
                  <a:sym typeface="+mn-lt"/>
                </a:rPr>
                <a:t>SMB</a:t>
              </a:r>
              <a:r>
                <a:rPr lang="zh-CN" altLang="en-US" sz="1200" b="1" dirty="0">
                  <a:solidFill>
                    <a:schemeClr val="tx1"/>
                  </a:solidFill>
                  <a:latin typeface="+mn-ea"/>
                  <a:cs typeface="+mn-ea"/>
                  <a:sym typeface="+mn-lt"/>
                </a:rPr>
                <a:t>等漏洞利用攻击</a:t>
              </a:r>
            </a:p>
          </p:txBody>
        </p:sp>
      </p:grpSp>
      <p:sp>
        <p:nvSpPr>
          <p:cNvPr id="12" name="文本框 11"/>
          <p:cNvSpPr txBox="1"/>
          <p:nvPr>
            <p:custDataLst>
              <p:tags r:id="rId1"/>
            </p:custDataLst>
          </p:nvPr>
        </p:nvSpPr>
        <p:spPr>
          <a:xfrm>
            <a:off x="1439366" y="4023383"/>
            <a:ext cx="6798669" cy="460375"/>
          </a:xfrm>
          <a:prstGeom prst="rect">
            <a:avLst/>
          </a:prstGeom>
          <a:noFill/>
        </p:spPr>
        <p:txBody>
          <a:bodyPr wrap="square" rtlCol="0">
            <a:spAutoFit/>
          </a:bodyPr>
          <a:lstStyle/>
          <a:p>
            <a:pPr algn="ctr"/>
            <a:r>
              <a:rPr lang="zh-CN" altLang="en-US" sz="2400" b="1" dirty="0">
                <a:solidFill>
                  <a:schemeClr val="tx1">
                    <a:lumMod val="75000"/>
                    <a:lumOff val="25000"/>
                  </a:schemeClr>
                </a:solidFill>
                <a:latin typeface="+mn-ea"/>
                <a:cs typeface="+mn-ea"/>
                <a:sym typeface="+mn-lt"/>
              </a:rPr>
              <a:t>一切的网络攻击都是从</a:t>
            </a:r>
            <a:r>
              <a:rPr lang="zh-CN" altLang="en-US" sz="2400" b="1" dirty="0">
                <a:solidFill>
                  <a:schemeClr val="accent6"/>
                </a:solidFill>
                <a:latin typeface="+mn-ea"/>
                <a:cs typeface="+mn-ea"/>
                <a:sym typeface="+mn-lt"/>
              </a:rPr>
              <a:t>“安全漏洞”</a:t>
            </a:r>
            <a:r>
              <a:rPr lang="zh-CN" altLang="en-US" sz="2400" b="1" dirty="0">
                <a:solidFill>
                  <a:schemeClr val="tx1">
                    <a:lumMod val="75000"/>
                    <a:lumOff val="25000"/>
                  </a:schemeClr>
                </a:solidFill>
                <a:latin typeface="+mn-ea"/>
                <a:cs typeface="+mn-ea"/>
                <a:sym typeface="+mn-lt"/>
              </a:rPr>
              <a:t>开始的！</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mn-ea"/>
                <a:ea typeface="+mn-ea"/>
              </a:rPr>
              <a:t>全球情况</a:t>
            </a:r>
          </a:p>
        </p:txBody>
      </p:sp>
      <p:pic>
        <p:nvPicPr>
          <p:cNvPr id="3" name="picture 24"/>
          <p:cNvPicPr>
            <a:picLocks noChangeAspect="1"/>
          </p:cNvPicPr>
          <p:nvPr>
            <p:custDataLst>
              <p:tags r:id="rId1"/>
            </p:custDataLst>
          </p:nvPr>
        </p:nvPicPr>
        <p:blipFill>
          <a:blip r:embed="rId3"/>
          <a:stretch>
            <a:fillRect/>
          </a:stretch>
        </p:blipFill>
        <p:spPr>
          <a:xfrm>
            <a:off x="270229" y="1536250"/>
            <a:ext cx="3478018" cy="2169965"/>
          </a:xfrm>
          <a:prstGeom prst="rect">
            <a:avLst/>
          </a:prstGeom>
          <a:ln>
            <a:solidFill>
              <a:schemeClr val="tx1"/>
            </a:solidFill>
          </a:ln>
          <a:effectLst>
            <a:innerShdw blurRad="63500" dist="50800" dir="16200000">
              <a:prstClr val="black">
                <a:alpha val="50000"/>
              </a:prstClr>
            </a:innerShdw>
          </a:effectLst>
        </p:spPr>
      </p:pic>
      <p:sp>
        <p:nvSpPr>
          <p:cNvPr id="4" name="文本框 3"/>
          <p:cNvSpPr txBox="1"/>
          <p:nvPr/>
        </p:nvSpPr>
        <p:spPr>
          <a:xfrm>
            <a:off x="3791712" y="968936"/>
            <a:ext cx="4913376" cy="691515"/>
          </a:xfrm>
          <a:prstGeom prst="rect">
            <a:avLst/>
          </a:prstGeom>
          <a:noFill/>
        </p:spPr>
        <p:txBody>
          <a:bodyPr wrap="square" rtlCol="0" anchor="t">
            <a:spAutoFit/>
          </a:bodyPr>
          <a:lstStyle/>
          <a:p>
            <a:pPr>
              <a:lnSpc>
                <a:spcPct val="130000"/>
              </a:lnSpc>
              <a:spcBef>
                <a:spcPts val="0"/>
              </a:spcBef>
              <a:spcAft>
                <a:spcPts val="0"/>
              </a:spcAft>
            </a:pPr>
            <a:r>
              <a:rPr lang="en-US" altLang="zh-CN" sz="1000" dirty="0">
                <a:latin typeface="+mn-ea"/>
                <a:cs typeface="+mn-ea"/>
              </a:rPr>
              <a:t>1</a:t>
            </a:r>
            <a:r>
              <a:rPr lang="zh-CN" altLang="en-US" sz="1000" dirty="0">
                <a:latin typeface="+mn-ea"/>
                <a:cs typeface="+mn-ea"/>
              </a:rPr>
              <a:t>、2020年12月，通过网络监控工具SolarWinds Orion实施的供应链网络攻击，，网络犯罪分子利用外泄的红队工具和内部威胁情报数据植入恶意后门，影响了大约18,000名客户，并授予攻击者修改、窃取和破坏网络上数据的能力。</a:t>
            </a:r>
          </a:p>
        </p:txBody>
      </p:sp>
      <p:sp>
        <p:nvSpPr>
          <p:cNvPr id="5" name="文本框 4"/>
          <p:cNvSpPr txBox="1"/>
          <p:nvPr/>
        </p:nvSpPr>
        <p:spPr>
          <a:xfrm>
            <a:off x="3791712" y="1771600"/>
            <a:ext cx="4913376" cy="691515"/>
          </a:xfrm>
          <a:prstGeom prst="rect">
            <a:avLst/>
          </a:prstGeom>
          <a:noFill/>
        </p:spPr>
        <p:txBody>
          <a:bodyPr wrap="square" rtlCol="0" anchor="t">
            <a:spAutoFit/>
          </a:bodyPr>
          <a:lstStyle/>
          <a:p>
            <a:pPr>
              <a:lnSpc>
                <a:spcPct val="130000"/>
              </a:lnSpc>
              <a:spcBef>
                <a:spcPts val="0"/>
              </a:spcBef>
              <a:spcAft>
                <a:spcPts val="0"/>
              </a:spcAft>
            </a:pPr>
            <a:r>
              <a:rPr lang="en-US" altLang="zh-CN" sz="1000" dirty="0">
                <a:latin typeface="+mn-ea"/>
                <a:cs typeface="+mn-ea"/>
              </a:rPr>
              <a:t>2</a:t>
            </a:r>
            <a:r>
              <a:rPr lang="zh-CN" altLang="en-US" sz="1000" dirty="0">
                <a:latin typeface="+mn-ea"/>
                <a:cs typeface="+mn-ea"/>
              </a:rPr>
              <a:t>、2017年的EternalBlue漏洞利用以及随后发生的WannaCry/NotPetya勒索软件事件。黑客组织泄露了从美国国家安全局（NSA）窃取的高危漏洞，被用于执行极具破坏性的WannaCry和NotPetya勒索软件攻击</a:t>
            </a:r>
          </a:p>
        </p:txBody>
      </p:sp>
      <p:sp>
        <p:nvSpPr>
          <p:cNvPr id="6" name="文本框 5"/>
          <p:cNvSpPr txBox="1"/>
          <p:nvPr/>
        </p:nvSpPr>
        <p:spPr>
          <a:xfrm>
            <a:off x="3791712" y="2462072"/>
            <a:ext cx="4913376" cy="691515"/>
          </a:xfrm>
          <a:prstGeom prst="rect">
            <a:avLst/>
          </a:prstGeom>
          <a:noFill/>
        </p:spPr>
        <p:txBody>
          <a:bodyPr wrap="square" rtlCol="0" anchor="t">
            <a:spAutoFit/>
          </a:bodyPr>
          <a:lstStyle/>
          <a:p>
            <a:pPr>
              <a:lnSpc>
                <a:spcPct val="130000"/>
              </a:lnSpc>
              <a:spcBef>
                <a:spcPts val="0"/>
              </a:spcBef>
              <a:spcAft>
                <a:spcPts val="0"/>
              </a:spcAft>
            </a:pPr>
            <a:r>
              <a:rPr lang="en-US" altLang="zh-CN" sz="1000" dirty="0">
                <a:latin typeface="+mn-ea"/>
                <a:cs typeface="+mn-ea"/>
              </a:rPr>
              <a:t>3</a:t>
            </a:r>
            <a:r>
              <a:rPr lang="zh-CN" altLang="en-US" sz="1000" dirty="0">
                <a:latin typeface="+mn-ea"/>
                <a:cs typeface="+mn-ea"/>
              </a:rPr>
              <a:t>、2017年，一个严重的零日漏洞（CVE-2017-5638）影响了Web应用程序开发框架Apache Struts 2中的Jakarta Multipart解析器。该漏洞允许通过错误地解析攻击者的无效Content-Type HTTP标头来进行远程命令注入攻击。</a:t>
            </a:r>
          </a:p>
        </p:txBody>
      </p:sp>
      <p:sp>
        <p:nvSpPr>
          <p:cNvPr id="7" name="文本框 6"/>
          <p:cNvSpPr txBox="1"/>
          <p:nvPr/>
        </p:nvSpPr>
        <p:spPr>
          <a:xfrm>
            <a:off x="3791712" y="3332338"/>
            <a:ext cx="4913376" cy="491490"/>
          </a:xfrm>
          <a:prstGeom prst="rect">
            <a:avLst/>
          </a:prstGeom>
          <a:noFill/>
        </p:spPr>
        <p:txBody>
          <a:bodyPr wrap="square" rtlCol="0" anchor="t">
            <a:spAutoFit/>
          </a:bodyPr>
          <a:lstStyle/>
          <a:p>
            <a:pPr>
              <a:lnSpc>
                <a:spcPct val="130000"/>
              </a:lnSpc>
              <a:spcBef>
                <a:spcPts val="0"/>
              </a:spcBef>
              <a:spcAft>
                <a:spcPts val="0"/>
              </a:spcAft>
            </a:pPr>
            <a:r>
              <a:rPr lang="en-US" altLang="zh-CN" sz="1000" dirty="0">
                <a:latin typeface="+mn-ea"/>
                <a:cs typeface="+mn-ea"/>
              </a:rPr>
              <a:t>4</a:t>
            </a:r>
            <a:r>
              <a:rPr lang="zh-CN" altLang="en-US" sz="1000" dirty="0">
                <a:latin typeface="+mn-ea"/>
                <a:cs typeface="+mn-ea"/>
              </a:rPr>
              <a:t>、2013年因漏洞泄露</a:t>
            </a:r>
            <a:r>
              <a:rPr lang="zh-CN" altLang="en-US" sz="1000" dirty="0">
                <a:latin typeface="+mn-ea"/>
                <a:cs typeface="+mn-ea"/>
                <a:sym typeface="+mn-ea"/>
              </a:rPr>
              <a:t>10亿</a:t>
            </a:r>
            <a:r>
              <a:rPr lang="zh-CN" altLang="en-US" sz="1000" dirty="0">
                <a:latin typeface="+mn-ea"/>
                <a:cs typeface="+mn-ea"/>
              </a:rPr>
              <a:t>用户账户事件。该事件影响了雅虎电子邮件账户和其他公司服务，包括Tumblr、Flickr、雅虎梦幻体育和雅虎财经。</a:t>
            </a:r>
          </a:p>
        </p:txBody>
      </p:sp>
      <p:sp>
        <p:nvSpPr>
          <p:cNvPr id="8" name="文本框 7"/>
          <p:cNvSpPr txBox="1"/>
          <p:nvPr/>
        </p:nvSpPr>
        <p:spPr>
          <a:xfrm>
            <a:off x="3791712" y="3887306"/>
            <a:ext cx="4913376" cy="691515"/>
          </a:xfrm>
          <a:prstGeom prst="rect">
            <a:avLst/>
          </a:prstGeom>
          <a:noFill/>
        </p:spPr>
        <p:txBody>
          <a:bodyPr wrap="square" rtlCol="0" anchor="t">
            <a:spAutoFit/>
          </a:bodyPr>
          <a:lstStyle/>
          <a:p>
            <a:pPr>
              <a:lnSpc>
                <a:spcPct val="130000"/>
              </a:lnSpc>
              <a:spcBef>
                <a:spcPts val="0"/>
              </a:spcBef>
              <a:spcAft>
                <a:spcPts val="0"/>
              </a:spcAft>
            </a:pPr>
            <a:r>
              <a:rPr lang="en-US" altLang="zh-CN" sz="1000" dirty="0">
                <a:latin typeface="+mn-ea"/>
                <a:cs typeface="+mn-ea"/>
              </a:rPr>
              <a:t>5</a:t>
            </a:r>
            <a:r>
              <a:rPr lang="zh-CN" altLang="en-US" sz="1000" dirty="0">
                <a:latin typeface="+mn-ea"/>
                <a:cs typeface="+mn-ea"/>
              </a:rPr>
              <a:t>、</a:t>
            </a:r>
            <a:r>
              <a:rPr lang="en-US" altLang="zh-CN" sz="1000" dirty="0">
                <a:latin typeface="+mn-ea"/>
                <a:cs typeface="+mn-ea"/>
              </a:rPr>
              <a:t>2022</a:t>
            </a:r>
            <a:r>
              <a:rPr lang="zh-CN" altLang="en-US" sz="1000" dirty="0">
                <a:latin typeface="+mn-ea"/>
                <a:cs typeface="+mn-ea"/>
              </a:rPr>
              <a:t>年国际红十字会（</a:t>
            </a:r>
            <a:r>
              <a:rPr lang="en-US" altLang="zh-CN" sz="1000" dirty="0">
                <a:latin typeface="+mn-ea"/>
                <a:cs typeface="+mn-ea"/>
              </a:rPr>
              <a:t>ICRC</a:t>
            </a:r>
            <a:r>
              <a:rPr lang="zh-CN" altLang="en-US" sz="1000" dirty="0">
                <a:latin typeface="+mn-ea"/>
                <a:cs typeface="+mn-ea"/>
              </a:rPr>
              <a:t>）被黑客利用身份验证模块中的漏洞访问了红十字国际委员会的服务器，他们通过伪装成合法用户和管理员来访问数据。造成</a:t>
            </a:r>
            <a:r>
              <a:rPr lang="en-US" altLang="zh-CN" sz="1000" dirty="0">
                <a:latin typeface="+mn-ea"/>
                <a:cs typeface="+mn-ea"/>
              </a:rPr>
              <a:t>50</a:t>
            </a:r>
            <a:r>
              <a:rPr lang="zh-CN" altLang="en-US" sz="1000" dirty="0">
                <a:latin typeface="+mn-ea"/>
                <a:cs typeface="+mn-ea"/>
              </a:rPr>
              <a:t>余万个人信息、姓名、位置、联系信息等被窃取。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漏洞形势愈发严峻</a:t>
            </a:r>
          </a:p>
        </p:txBody>
      </p:sp>
      <p:pic>
        <p:nvPicPr>
          <p:cNvPr id="3" name="图片 2"/>
          <p:cNvPicPr>
            <a:picLocks noChangeAspect="1"/>
          </p:cNvPicPr>
          <p:nvPr/>
        </p:nvPicPr>
        <p:blipFill>
          <a:blip r:embed="rId2"/>
          <a:stretch>
            <a:fillRect/>
          </a:stretch>
        </p:blipFill>
        <p:spPr>
          <a:xfrm>
            <a:off x="336550" y="648970"/>
            <a:ext cx="8629650" cy="40494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solidFill>
                  <a:prstClr val="white"/>
                </a:solidFill>
                <a:effectLst>
                  <a:outerShdw blurRad="25400" dist="38100" dir="5400000" algn="t" rotWithShape="0">
                    <a:prstClr val="black">
                      <a:alpha val="25000"/>
                    </a:prstClr>
                  </a:outerShdw>
                </a:effectLst>
                <a:latin typeface="+mn-ea"/>
                <a:ea typeface="+mn-ea"/>
                <a:cs typeface="+mn-ea"/>
              </a:rPr>
              <a:t>随着科技的发展，网络风险也随之增加</a:t>
            </a:r>
          </a:p>
        </p:txBody>
      </p:sp>
      <p:grpSp>
        <p:nvGrpSpPr>
          <p:cNvPr id="3" name="group 30"/>
          <p:cNvGrpSpPr/>
          <p:nvPr/>
        </p:nvGrpSpPr>
        <p:grpSpPr>
          <a:xfrm rot="21600000">
            <a:off x="210133" y="933096"/>
            <a:ext cx="1385316" cy="3712463"/>
            <a:chOff x="0" y="0"/>
            <a:chExt cx="1385316" cy="3712463"/>
          </a:xfrm>
        </p:grpSpPr>
        <p:sp>
          <p:nvSpPr>
            <p:cNvPr id="4" name="path"/>
            <p:cNvSpPr/>
            <p:nvPr>
              <p:custDataLst>
                <p:tags r:id="rId69"/>
              </p:custDataLst>
            </p:nvPr>
          </p:nvSpPr>
          <p:spPr>
            <a:xfrm>
              <a:off x="0" y="0"/>
              <a:ext cx="1385316" cy="3712463"/>
            </a:xfrm>
            <a:custGeom>
              <a:avLst/>
              <a:gdLst/>
              <a:ahLst/>
              <a:cxnLst/>
              <a:rect l="0" t="0" r="0" b="0"/>
              <a:pathLst>
                <a:path w="2181" h="5846">
                  <a:moveTo>
                    <a:pt x="0" y="998"/>
                  </a:moveTo>
                  <a:lnTo>
                    <a:pt x="2181" y="998"/>
                  </a:lnTo>
                  <a:lnTo>
                    <a:pt x="2181" y="1855"/>
                  </a:lnTo>
                  <a:lnTo>
                    <a:pt x="0" y="1855"/>
                  </a:lnTo>
                  <a:lnTo>
                    <a:pt x="0" y="998"/>
                  </a:lnTo>
                  <a:close/>
                </a:path>
                <a:path w="2181" h="5846">
                  <a:moveTo>
                    <a:pt x="0" y="1996"/>
                  </a:moveTo>
                  <a:lnTo>
                    <a:pt x="2181" y="1996"/>
                  </a:lnTo>
                  <a:lnTo>
                    <a:pt x="2181" y="2853"/>
                  </a:lnTo>
                  <a:lnTo>
                    <a:pt x="0" y="2853"/>
                  </a:lnTo>
                  <a:lnTo>
                    <a:pt x="0" y="1996"/>
                  </a:lnTo>
                  <a:close/>
                </a:path>
                <a:path w="2181" h="5846">
                  <a:moveTo>
                    <a:pt x="0" y="2992"/>
                  </a:moveTo>
                  <a:lnTo>
                    <a:pt x="2181" y="2992"/>
                  </a:lnTo>
                  <a:lnTo>
                    <a:pt x="2181" y="3852"/>
                  </a:lnTo>
                  <a:lnTo>
                    <a:pt x="0" y="3852"/>
                  </a:lnTo>
                  <a:lnTo>
                    <a:pt x="0" y="2992"/>
                  </a:lnTo>
                  <a:close/>
                </a:path>
                <a:path w="2181" h="5846">
                  <a:moveTo>
                    <a:pt x="0" y="3991"/>
                  </a:moveTo>
                  <a:lnTo>
                    <a:pt x="2181" y="3991"/>
                  </a:lnTo>
                  <a:lnTo>
                    <a:pt x="2181" y="4850"/>
                  </a:lnTo>
                  <a:lnTo>
                    <a:pt x="0" y="4850"/>
                  </a:lnTo>
                  <a:lnTo>
                    <a:pt x="0" y="3991"/>
                  </a:lnTo>
                  <a:close/>
                </a:path>
                <a:path w="2181" h="5846">
                  <a:moveTo>
                    <a:pt x="0" y="0"/>
                  </a:moveTo>
                  <a:lnTo>
                    <a:pt x="2181" y="0"/>
                  </a:lnTo>
                  <a:lnTo>
                    <a:pt x="2181" y="856"/>
                  </a:lnTo>
                  <a:lnTo>
                    <a:pt x="0" y="856"/>
                  </a:lnTo>
                  <a:lnTo>
                    <a:pt x="0" y="0"/>
                  </a:lnTo>
                  <a:close/>
                </a:path>
                <a:path w="2181" h="5846">
                  <a:moveTo>
                    <a:pt x="0" y="4989"/>
                  </a:moveTo>
                  <a:lnTo>
                    <a:pt x="2181" y="4989"/>
                  </a:lnTo>
                  <a:lnTo>
                    <a:pt x="2181" y="5846"/>
                  </a:lnTo>
                  <a:lnTo>
                    <a:pt x="0" y="5846"/>
                  </a:lnTo>
                  <a:lnTo>
                    <a:pt x="0" y="4989"/>
                  </a:lnTo>
                  <a:close/>
                </a:path>
              </a:pathLst>
            </a:custGeom>
            <a:solidFill>
              <a:srgbClr val="738FA4">
                <a:alpha val="20000"/>
              </a:srgbClr>
            </a:solidFill>
            <a:ln cap="flat">
              <a:noFill/>
              <a:prstDash val="solid"/>
              <a:miter lim="0"/>
            </a:ln>
          </p:spPr>
          <p:txBody>
            <a:bodyPr rtlCol="0"/>
            <a:lstStyle/>
            <a:p>
              <a:pPr algn="ctr"/>
              <a:endParaRPr lang="zh-CN" altLang="en-US">
                <a:solidFill>
                  <a:srgbClr val="30A64E"/>
                </a:solidFill>
                <a:latin typeface="+mn-ea"/>
              </a:endParaRPr>
            </a:p>
          </p:txBody>
        </p:sp>
        <p:sp>
          <p:nvSpPr>
            <p:cNvPr id="5" name="textbox 212"/>
            <p:cNvSpPr/>
            <p:nvPr>
              <p:custDataLst>
                <p:tags r:id="rId70"/>
              </p:custDataLst>
            </p:nvPr>
          </p:nvSpPr>
          <p:spPr>
            <a:xfrm>
              <a:off x="-12700" y="-12700"/>
              <a:ext cx="1410969" cy="3760470"/>
            </a:xfrm>
            <a:prstGeom prst="rect">
              <a:avLst/>
            </a:prstGeom>
          </p:spPr>
          <p:txBody>
            <a:bodyPr vert="horz" wrap="square" lIns="0" tIns="0" rIns="0" bIns="0"/>
            <a:lstStyle/>
            <a:p>
              <a:pPr algn="l" rtl="0" eaLnBrk="0">
                <a:lnSpc>
                  <a:spcPct val="134000"/>
                </a:lnSpc>
              </a:pPr>
              <a:endParaRPr lang="en-US" altLang="en-US" sz="1000" dirty="0">
                <a:solidFill>
                  <a:srgbClr val="30A64E"/>
                </a:solidFill>
                <a:latin typeface="+mn-ea"/>
              </a:endParaRPr>
            </a:p>
            <a:p>
              <a:pPr algn="l" rtl="0" eaLnBrk="0">
                <a:lnSpc>
                  <a:spcPct val="9000"/>
                </a:lnSpc>
              </a:pPr>
              <a:endParaRPr lang="en-US" altLang="en-US" sz="100" dirty="0">
                <a:solidFill>
                  <a:srgbClr val="30A64E"/>
                </a:solidFill>
                <a:latin typeface="+mn-ea"/>
              </a:endParaRPr>
            </a:p>
            <a:p>
              <a:pPr marL="254000" algn="l" rtl="0" eaLnBrk="0">
                <a:lnSpc>
                  <a:spcPct val="95000"/>
                </a:lnSpc>
              </a:pPr>
              <a:r>
                <a:rPr sz="1200" b="1" kern="0" spc="-20" dirty="0">
                  <a:solidFill>
                    <a:srgbClr val="30A64E">
                      <a:alpha val="100000"/>
                    </a:srgbClr>
                  </a:solidFill>
                  <a:latin typeface="+mn-ea"/>
                  <a:cs typeface="360 守护体" panose="02000500000000000000" charset="-122"/>
                </a:rPr>
                <a:t>企业外部网络</a:t>
              </a:r>
              <a:endParaRPr lang="en-US" altLang="en-US" sz="12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marL="330200" algn="l" rtl="0" eaLnBrk="0">
                <a:lnSpc>
                  <a:spcPct val="95000"/>
                </a:lnSpc>
                <a:spcBef>
                  <a:spcPts val="365"/>
                </a:spcBef>
              </a:pPr>
              <a:r>
                <a:rPr sz="1200" b="1" kern="0" spc="-20" dirty="0">
                  <a:solidFill>
                    <a:srgbClr val="30A64E">
                      <a:alpha val="100000"/>
                    </a:srgbClr>
                  </a:solidFill>
                  <a:latin typeface="+mn-ea"/>
                  <a:cs typeface="360 守护体" panose="02000500000000000000" charset="-122"/>
                </a:rPr>
                <a:t>企业局域网</a:t>
              </a:r>
              <a:endParaRPr lang="en-US" altLang="en-US" sz="1200" dirty="0">
                <a:solidFill>
                  <a:srgbClr val="30A64E"/>
                </a:solidFill>
                <a:latin typeface="+mn-ea"/>
              </a:endParaRPr>
            </a:p>
            <a:p>
              <a:pPr algn="l" rtl="0" eaLnBrk="0">
                <a:lnSpc>
                  <a:spcPct val="135000"/>
                </a:lnSpc>
              </a:pPr>
              <a:endParaRPr lang="en-US" altLang="en-US" sz="10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marL="405765" algn="l" rtl="0" eaLnBrk="0">
                <a:lnSpc>
                  <a:spcPct val="95000"/>
                </a:lnSpc>
                <a:spcBef>
                  <a:spcPts val="365"/>
                </a:spcBef>
              </a:pPr>
              <a:r>
                <a:rPr sz="1200" b="1" kern="0" spc="-20" dirty="0">
                  <a:solidFill>
                    <a:srgbClr val="30A64E">
                      <a:alpha val="100000"/>
                    </a:srgbClr>
                  </a:solidFill>
                  <a:latin typeface="+mn-ea"/>
                  <a:cs typeface="360 守护体" panose="02000500000000000000" charset="-122"/>
                </a:rPr>
                <a:t>现场操作</a:t>
              </a:r>
              <a:endParaRPr lang="en-US" altLang="en-US" sz="12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marL="405765" algn="l" rtl="0" eaLnBrk="0">
                <a:lnSpc>
                  <a:spcPct val="95000"/>
                </a:lnSpc>
                <a:spcBef>
                  <a:spcPts val="365"/>
                </a:spcBef>
              </a:pPr>
              <a:r>
                <a:rPr sz="1200" b="1" kern="0" spc="-20" dirty="0">
                  <a:solidFill>
                    <a:srgbClr val="30A64E">
                      <a:alpha val="100000"/>
                    </a:srgbClr>
                  </a:solidFill>
                  <a:latin typeface="+mn-ea"/>
                  <a:cs typeface="360 守护体" panose="02000500000000000000" charset="-122"/>
                </a:rPr>
                <a:t>现场监督</a:t>
              </a:r>
              <a:endParaRPr lang="en-US" altLang="en-US" sz="1200" dirty="0">
                <a:solidFill>
                  <a:srgbClr val="30A64E"/>
                </a:solidFill>
                <a:latin typeface="+mn-ea"/>
              </a:endParaRPr>
            </a:p>
            <a:p>
              <a:pPr algn="l" rtl="0" eaLnBrk="0">
                <a:lnSpc>
                  <a:spcPct val="135000"/>
                </a:lnSpc>
              </a:pPr>
              <a:endParaRPr lang="en-US" altLang="en-US" sz="10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marL="403860" algn="l" rtl="0" eaLnBrk="0">
                <a:lnSpc>
                  <a:spcPct val="95000"/>
                </a:lnSpc>
                <a:spcBef>
                  <a:spcPts val="370"/>
                </a:spcBef>
              </a:pPr>
              <a:r>
                <a:rPr sz="1200" b="1" kern="0" spc="-20" dirty="0">
                  <a:solidFill>
                    <a:srgbClr val="30A64E">
                      <a:alpha val="100000"/>
                    </a:srgbClr>
                  </a:solidFill>
                  <a:latin typeface="+mn-ea"/>
                  <a:cs typeface="360 守护体" panose="02000500000000000000" charset="-122"/>
                </a:rPr>
                <a:t>控制网络</a:t>
              </a:r>
              <a:endParaRPr lang="en-US" altLang="en-US" sz="12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algn="l" rtl="0" eaLnBrk="0">
                <a:lnSpc>
                  <a:spcPct val="136000"/>
                </a:lnSpc>
              </a:pPr>
              <a:endParaRPr lang="en-US" altLang="en-US" sz="1000" dirty="0">
                <a:solidFill>
                  <a:srgbClr val="30A64E"/>
                </a:solidFill>
                <a:latin typeface="+mn-ea"/>
              </a:endParaRPr>
            </a:p>
            <a:p>
              <a:pPr algn="l" rtl="0" eaLnBrk="0">
                <a:lnSpc>
                  <a:spcPct val="101000"/>
                </a:lnSpc>
              </a:pPr>
              <a:endParaRPr lang="en-US" altLang="en-US" sz="300" dirty="0">
                <a:solidFill>
                  <a:srgbClr val="30A64E"/>
                </a:solidFill>
                <a:latin typeface="+mn-ea"/>
              </a:endParaRPr>
            </a:p>
            <a:p>
              <a:pPr marL="404495" algn="l" rtl="0" eaLnBrk="0">
                <a:lnSpc>
                  <a:spcPct val="95000"/>
                </a:lnSpc>
              </a:pPr>
              <a:r>
                <a:rPr sz="1200" b="1" kern="0" spc="-20" dirty="0">
                  <a:solidFill>
                    <a:srgbClr val="30A64E">
                      <a:alpha val="100000"/>
                    </a:srgbClr>
                  </a:solidFill>
                  <a:latin typeface="+mn-ea"/>
                  <a:cs typeface="360 守护体" panose="02000500000000000000" charset="-122"/>
                </a:rPr>
                <a:t>物理设备</a:t>
              </a:r>
              <a:endParaRPr lang="en-US" altLang="en-US" sz="1200" b="1" kern="0" spc="-20" dirty="0">
                <a:solidFill>
                  <a:srgbClr val="30A64E">
                    <a:alpha val="100000"/>
                  </a:srgbClr>
                </a:solidFill>
                <a:latin typeface="+mn-ea"/>
                <a:cs typeface="360 守护体" panose="02000500000000000000" charset="-122"/>
              </a:endParaRPr>
            </a:p>
          </p:txBody>
        </p:sp>
      </p:grpSp>
      <p:sp>
        <p:nvSpPr>
          <p:cNvPr id="6" name="rect"/>
          <p:cNvSpPr/>
          <p:nvPr>
            <p:custDataLst>
              <p:tags r:id="rId1"/>
            </p:custDataLst>
          </p:nvPr>
        </p:nvSpPr>
        <p:spPr>
          <a:xfrm>
            <a:off x="1635074" y="2833524"/>
            <a:ext cx="4009644" cy="545592"/>
          </a:xfrm>
          <a:prstGeom prst="rect">
            <a:avLst/>
          </a:prstGeom>
          <a:solidFill>
            <a:schemeClr val="bg1">
              <a:lumMod val="50000"/>
            </a:schemeClr>
          </a:solidFill>
          <a:ln cap="flat">
            <a:noFill/>
            <a:prstDash val="solid"/>
            <a:miter lim="0"/>
          </a:ln>
          <a:effectLst>
            <a:outerShdw blurRad="50800" dist="38100" dir="13500000" algn="br" rotWithShape="0">
              <a:prstClr val="black">
                <a:alpha val="40000"/>
              </a:prstClr>
            </a:outerShdw>
          </a:effectLst>
        </p:spPr>
        <p:txBody>
          <a:bodyPr rtlCol="0"/>
          <a:lstStyle/>
          <a:p>
            <a:pPr algn="ctr"/>
            <a:endParaRPr lang="zh-CN" altLang="en-US">
              <a:solidFill>
                <a:schemeClr val="bg1"/>
              </a:solidFill>
              <a:latin typeface="+mn-ea"/>
            </a:endParaRPr>
          </a:p>
        </p:txBody>
      </p:sp>
      <p:grpSp>
        <p:nvGrpSpPr>
          <p:cNvPr id="7" name="group 32"/>
          <p:cNvGrpSpPr/>
          <p:nvPr/>
        </p:nvGrpSpPr>
        <p:grpSpPr>
          <a:xfrm rot="21600000">
            <a:off x="1635074" y="3467508"/>
            <a:ext cx="4009644" cy="545591"/>
            <a:chOff x="0" y="0"/>
            <a:chExt cx="4009644" cy="545591"/>
          </a:xfrm>
          <a:solidFill>
            <a:schemeClr val="bg1">
              <a:lumMod val="50000"/>
            </a:schemeClr>
          </a:solidFill>
          <a:effectLst>
            <a:outerShdw blurRad="50800" dist="38100" dir="13500000" algn="br" rotWithShape="0">
              <a:prstClr val="black">
                <a:alpha val="40000"/>
              </a:prstClr>
            </a:outerShdw>
          </a:effectLst>
        </p:grpSpPr>
        <p:sp>
          <p:nvSpPr>
            <p:cNvPr id="8" name="rect"/>
            <p:cNvSpPr/>
            <p:nvPr>
              <p:custDataLst>
                <p:tags r:id="rId63"/>
              </p:custDataLst>
            </p:nvPr>
          </p:nvSpPr>
          <p:spPr>
            <a:xfrm>
              <a:off x="0" y="0"/>
              <a:ext cx="4009644" cy="545591"/>
            </a:xfrm>
            <a:prstGeom prst="rect">
              <a:avLst/>
            </a:prstGeom>
            <a:grpFill/>
            <a:ln cap="flat">
              <a:noFill/>
              <a:prstDash val="solid"/>
              <a:miter lim="0"/>
            </a:ln>
          </p:spPr>
          <p:txBody>
            <a:bodyPr rtlCol="0"/>
            <a:lstStyle/>
            <a:p>
              <a:pPr algn="ctr"/>
              <a:endParaRPr lang="zh-CN" altLang="en-US">
                <a:solidFill>
                  <a:schemeClr val="bg1"/>
                </a:solidFill>
                <a:latin typeface="+mn-ea"/>
              </a:endParaRPr>
            </a:p>
          </p:txBody>
        </p:sp>
        <p:pic>
          <p:nvPicPr>
            <p:cNvPr id="9" name="picture 218"/>
            <p:cNvPicPr>
              <a:picLocks noChangeAspect="1"/>
            </p:cNvPicPr>
            <p:nvPr>
              <p:custDataLst>
                <p:tags r:id="rId64"/>
              </p:custDataLst>
            </p:nvPr>
          </p:nvPicPr>
          <p:blipFill>
            <a:blip r:embed="rId72"/>
            <a:stretch>
              <a:fillRect/>
            </a:stretch>
          </p:blipFill>
          <p:spPr>
            <a:xfrm rot="21600000">
              <a:off x="341376" y="70103"/>
              <a:ext cx="289560" cy="289560"/>
            </a:xfrm>
            <a:prstGeom prst="rect">
              <a:avLst/>
            </a:prstGeom>
            <a:grpFill/>
          </p:spPr>
        </p:pic>
        <p:pic>
          <p:nvPicPr>
            <p:cNvPr id="10" name="picture 220"/>
            <p:cNvPicPr>
              <a:picLocks noChangeAspect="1"/>
            </p:cNvPicPr>
            <p:nvPr>
              <p:custDataLst>
                <p:tags r:id="rId65"/>
              </p:custDataLst>
            </p:nvPr>
          </p:nvPicPr>
          <p:blipFill>
            <a:blip r:embed="rId72"/>
            <a:stretch>
              <a:fillRect/>
            </a:stretch>
          </p:blipFill>
          <p:spPr>
            <a:xfrm rot="21600000">
              <a:off x="1150620" y="70103"/>
              <a:ext cx="289560" cy="289560"/>
            </a:xfrm>
            <a:prstGeom prst="rect">
              <a:avLst/>
            </a:prstGeom>
            <a:grpFill/>
          </p:spPr>
        </p:pic>
        <p:pic>
          <p:nvPicPr>
            <p:cNvPr id="11" name="picture 222"/>
            <p:cNvPicPr>
              <a:picLocks noChangeAspect="1"/>
            </p:cNvPicPr>
            <p:nvPr>
              <p:custDataLst>
                <p:tags r:id="rId66"/>
              </p:custDataLst>
            </p:nvPr>
          </p:nvPicPr>
          <p:blipFill>
            <a:blip r:embed="rId72"/>
            <a:stretch>
              <a:fillRect/>
            </a:stretch>
          </p:blipFill>
          <p:spPr>
            <a:xfrm rot="21600000">
              <a:off x="1901952" y="70103"/>
              <a:ext cx="289559" cy="289560"/>
            </a:xfrm>
            <a:prstGeom prst="rect">
              <a:avLst/>
            </a:prstGeom>
            <a:grpFill/>
          </p:spPr>
        </p:pic>
        <p:pic>
          <p:nvPicPr>
            <p:cNvPr id="12" name="picture 224"/>
            <p:cNvPicPr>
              <a:picLocks noChangeAspect="1"/>
            </p:cNvPicPr>
            <p:nvPr>
              <p:custDataLst>
                <p:tags r:id="rId67"/>
              </p:custDataLst>
            </p:nvPr>
          </p:nvPicPr>
          <p:blipFill>
            <a:blip r:embed="rId72"/>
            <a:stretch>
              <a:fillRect/>
            </a:stretch>
          </p:blipFill>
          <p:spPr>
            <a:xfrm rot="21600000">
              <a:off x="2633471" y="70103"/>
              <a:ext cx="289559" cy="289560"/>
            </a:xfrm>
            <a:prstGeom prst="rect">
              <a:avLst/>
            </a:prstGeom>
            <a:grpFill/>
          </p:spPr>
        </p:pic>
        <p:pic>
          <p:nvPicPr>
            <p:cNvPr id="13" name="picture 226"/>
            <p:cNvPicPr>
              <a:picLocks noChangeAspect="1"/>
            </p:cNvPicPr>
            <p:nvPr>
              <p:custDataLst>
                <p:tags r:id="rId68"/>
              </p:custDataLst>
            </p:nvPr>
          </p:nvPicPr>
          <p:blipFill>
            <a:blip r:embed="rId72"/>
            <a:stretch>
              <a:fillRect/>
            </a:stretch>
          </p:blipFill>
          <p:spPr>
            <a:xfrm rot="21600000">
              <a:off x="3279648" y="70103"/>
              <a:ext cx="289559" cy="289560"/>
            </a:xfrm>
            <a:prstGeom prst="rect">
              <a:avLst/>
            </a:prstGeom>
            <a:grpFill/>
          </p:spPr>
        </p:pic>
      </p:grpSp>
      <p:sp>
        <p:nvSpPr>
          <p:cNvPr id="14" name="rect"/>
          <p:cNvSpPr/>
          <p:nvPr>
            <p:custDataLst>
              <p:tags r:id="rId2"/>
            </p:custDataLst>
          </p:nvPr>
        </p:nvSpPr>
        <p:spPr>
          <a:xfrm>
            <a:off x="1635074" y="1567079"/>
            <a:ext cx="4009644" cy="544068"/>
          </a:xfrm>
          <a:prstGeom prst="rect">
            <a:avLst/>
          </a:prstGeom>
          <a:solidFill>
            <a:schemeClr val="bg1">
              <a:lumMod val="50000"/>
            </a:schemeClr>
          </a:solidFill>
          <a:ln cap="flat">
            <a:noFill/>
            <a:prstDash val="solid"/>
            <a:miter lim="0"/>
          </a:ln>
          <a:effectLst>
            <a:outerShdw blurRad="50800" dist="38100" dir="13500000" algn="br" rotWithShape="0">
              <a:prstClr val="black">
                <a:alpha val="40000"/>
              </a:prstClr>
            </a:outerShdw>
          </a:effectLst>
        </p:spPr>
        <p:txBody>
          <a:bodyPr rtlCol="0"/>
          <a:lstStyle/>
          <a:p>
            <a:pPr algn="ctr"/>
            <a:endParaRPr lang="zh-CN" altLang="en-US">
              <a:solidFill>
                <a:schemeClr val="bg1"/>
              </a:solidFill>
              <a:latin typeface="+mn-ea"/>
            </a:endParaRPr>
          </a:p>
        </p:txBody>
      </p:sp>
      <p:grpSp>
        <p:nvGrpSpPr>
          <p:cNvPr id="15" name="group 34"/>
          <p:cNvGrpSpPr/>
          <p:nvPr/>
        </p:nvGrpSpPr>
        <p:grpSpPr>
          <a:xfrm rot="21600000">
            <a:off x="1635074" y="2201063"/>
            <a:ext cx="4009644" cy="544067"/>
            <a:chOff x="0" y="0"/>
            <a:chExt cx="4009644" cy="544067"/>
          </a:xfrm>
          <a:solidFill>
            <a:schemeClr val="bg1">
              <a:lumMod val="50000"/>
            </a:schemeClr>
          </a:solidFill>
          <a:effectLst>
            <a:outerShdw blurRad="50800" dist="38100" dir="13500000" algn="br" rotWithShape="0">
              <a:prstClr val="black">
                <a:alpha val="40000"/>
              </a:prstClr>
            </a:outerShdw>
          </a:effectLst>
        </p:grpSpPr>
        <p:sp>
          <p:nvSpPr>
            <p:cNvPr id="16" name="rect"/>
            <p:cNvSpPr/>
            <p:nvPr>
              <p:custDataLst>
                <p:tags r:id="rId57"/>
              </p:custDataLst>
            </p:nvPr>
          </p:nvSpPr>
          <p:spPr>
            <a:xfrm>
              <a:off x="0" y="0"/>
              <a:ext cx="4009644" cy="544067"/>
            </a:xfrm>
            <a:prstGeom prst="rect">
              <a:avLst/>
            </a:prstGeom>
            <a:grpFill/>
            <a:ln cap="flat">
              <a:noFill/>
              <a:prstDash val="solid"/>
              <a:miter lim="0"/>
            </a:ln>
          </p:spPr>
          <p:txBody>
            <a:bodyPr rtlCol="0"/>
            <a:lstStyle/>
            <a:p>
              <a:pPr algn="ctr"/>
              <a:endParaRPr lang="zh-CN" altLang="en-US">
                <a:solidFill>
                  <a:schemeClr val="bg1"/>
                </a:solidFill>
                <a:latin typeface="+mn-ea"/>
              </a:endParaRPr>
            </a:p>
          </p:txBody>
        </p:sp>
        <p:sp>
          <p:nvSpPr>
            <p:cNvPr id="17" name="textbox 232"/>
            <p:cNvSpPr/>
            <p:nvPr>
              <p:custDataLst>
                <p:tags r:id="rId58"/>
              </p:custDataLst>
            </p:nvPr>
          </p:nvSpPr>
          <p:spPr>
            <a:xfrm>
              <a:off x="1999261" y="378929"/>
              <a:ext cx="1047750" cy="144779"/>
            </a:xfrm>
            <a:prstGeom prst="rect">
              <a:avLst/>
            </a:prstGeom>
            <a:grpFill/>
          </p:spPr>
          <p:txBody>
            <a:bodyPr vert="horz" wrap="square" lIns="0" tIns="0" rIns="0" bIns="0"/>
            <a:lstStyle/>
            <a:p>
              <a:pPr algn="l" rtl="0" eaLnBrk="0">
                <a:lnSpc>
                  <a:spcPct val="81000"/>
                </a:lnSpc>
              </a:pPr>
              <a:endParaRPr lang="en-US" altLang="en-US" sz="100" dirty="0">
                <a:solidFill>
                  <a:schemeClr val="bg1"/>
                </a:solidFill>
                <a:latin typeface="+mn-ea"/>
              </a:endParaRPr>
            </a:p>
            <a:p>
              <a:pPr marL="12700" algn="l" rtl="0" eaLnBrk="0">
                <a:lnSpc>
                  <a:spcPct val="87000"/>
                </a:lnSpc>
              </a:pPr>
              <a:r>
                <a:rPr sz="900" b="1" kern="0" spc="-10" dirty="0">
                  <a:solidFill>
                    <a:schemeClr val="bg1">
                      <a:alpha val="100000"/>
                    </a:schemeClr>
                  </a:solidFill>
                  <a:latin typeface="+mn-ea"/>
                  <a:cs typeface="Arial" panose="020B0704020202020204"/>
                </a:rPr>
                <a:t>PLC Program</a:t>
              </a:r>
              <a:r>
                <a:rPr sz="900" b="1" kern="0" spc="-20" dirty="0">
                  <a:solidFill>
                    <a:schemeClr val="bg1">
                      <a:alpha val="100000"/>
                    </a:schemeClr>
                  </a:solidFill>
                  <a:latin typeface="+mn-ea"/>
                  <a:cs typeface="Arial" panose="020B0704020202020204"/>
                </a:rPr>
                <a:t> Repo</a:t>
              </a:r>
              <a:endParaRPr lang="en-US" altLang="en-US" sz="900" b="1" kern="0" spc="-20" dirty="0">
                <a:solidFill>
                  <a:schemeClr val="bg1">
                    <a:alpha val="100000"/>
                  </a:schemeClr>
                </a:solidFill>
                <a:latin typeface="+mn-ea"/>
                <a:cs typeface="Arial" panose="020B0704020202020204"/>
              </a:endParaRPr>
            </a:p>
          </p:txBody>
        </p:sp>
        <p:pic>
          <p:nvPicPr>
            <p:cNvPr id="18" name="picture 234"/>
            <p:cNvPicPr>
              <a:picLocks noChangeAspect="1"/>
            </p:cNvPicPr>
            <p:nvPr>
              <p:custDataLst>
                <p:tags r:id="rId59"/>
              </p:custDataLst>
            </p:nvPr>
          </p:nvPicPr>
          <p:blipFill>
            <a:blip r:embed="rId73"/>
            <a:stretch>
              <a:fillRect/>
            </a:stretch>
          </p:blipFill>
          <p:spPr>
            <a:xfrm rot="21600000">
              <a:off x="3297935" y="120621"/>
              <a:ext cx="330708" cy="232720"/>
            </a:xfrm>
            <a:prstGeom prst="rect">
              <a:avLst/>
            </a:prstGeom>
            <a:grpFill/>
          </p:spPr>
        </p:pic>
        <p:pic>
          <p:nvPicPr>
            <p:cNvPr id="19" name="picture 236"/>
            <p:cNvPicPr>
              <a:picLocks noChangeAspect="1"/>
            </p:cNvPicPr>
            <p:nvPr>
              <p:custDataLst>
                <p:tags r:id="rId60"/>
              </p:custDataLst>
            </p:nvPr>
          </p:nvPicPr>
          <p:blipFill>
            <a:blip r:embed="rId74"/>
            <a:stretch>
              <a:fillRect/>
            </a:stretch>
          </p:blipFill>
          <p:spPr>
            <a:xfrm rot="21600000">
              <a:off x="347472" y="71627"/>
              <a:ext cx="274320" cy="274320"/>
            </a:xfrm>
            <a:prstGeom prst="rect">
              <a:avLst/>
            </a:prstGeom>
            <a:grpFill/>
          </p:spPr>
        </p:pic>
        <p:pic>
          <p:nvPicPr>
            <p:cNvPr id="20" name="picture 238"/>
            <p:cNvPicPr>
              <a:picLocks noChangeAspect="1"/>
            </p:cNvPicPr>
            <p:nvPr>
              <p:custDataLst>
                <p:tags r:id="rId61"/>
              </p:custDataLst>
            </p:nvPr>
          </p:nvPicPr>
          <p:blipFill>
            <a:blip r:embed="rId75"/>
            <a:stretch>
              <a:fillRect/>
            </a:stretch>
          </p:blipFill>
          <p:spPr>
            <a:xfrm rot="21600000">
              <a:off x="2365248" y="71627"/>
              <a:ext cx="274320" cy="274320"/>
            </a:xfrm>
            <a:prstGeom prst="rect">
              <a:avLst/>
            </a:prstGeom>
            <a:grpFill/>
          </p:spPr>
        </p:pic>
        <p:pic>
          <p:nvPicPr>
            <p:cNvPr id="21" name="picture 240"/>
            <p:cNvPicPr>
              <a:picLocks noChangeAspect="1"/>
            </p:cNvPicPr>
            <p:nvPr>
              <p:custDataLst>
                <p:tags r:id="rId62"/>
              </p:custDataLst>
            </p:nvPr>
          </p:nvPicPr>
          <p:blipFill>
            <a:blip r:embed="rId76"/>
            <a:stretch>
              <a:fillRect/>
            </a:stretch>
          </p:blipFill>
          <p:spPr>
            <a:xfrm rot="21600000">
              <a:off x="1271016" y="71627"/>
              <a:ext cx="274319" cy="274320"/>
            </a:xfrm>
            <a:prstGeom prst="rect">
              <a:avLst/>
            </a:prstGeom>
            <a:grpFill/>
          </p:spPr>
        </p:pic>
      </p:grpSp>
      <p:sp>
        <p:nvSpPr>
          <p:cNvPr id="22" name="rect"/>
          <p:cNvSpPr/>
          <p:nvPr>
            <p:custDataLst>
              <p:tags r:id="rId3"/>
            </p:custDataLst>
          </p:nvPr>
        </p:nvSpPr>
        <p:spPr>
          <a:xfrm>
            <a:off x="1635074" y="933096"/>
            <a:ext cx="4009644" cy="544067"/>
          </a:xfrm>
          <a:prstGeom prst="rect">
            <a:avLst/>
          </a:prstGeom>
          <a:solidFill>
            <a:schemeClr val="tx1">
              <a:lumMod val="50000"/>
              <a:lumOff val="50000"/>
            </a:schemeClr>
          </a:solidFill>
          <a:ln cap="flat">
            <a:noFill/>
            <a:prstDash val="solid"/>
            <a:miter lim="0"/>
          </a:ln>
          <a:effectLst>
            <a:outerShdw blurRad="50800" dist="38100" dir="13500000" algn="br" rotWithShape="0">
              <a:prstClr val="black">
                <a:alpha val="40000"/>
              </a:prstClr>
            </a:outerShdw>
          </a:effectLst>
        </p:spPr>
        <p:txBody>
          <a:bodyPr rtlCol="0"/>
          <a:lstStyle/>
          <a:p>
            <a:pPr algn="ctr"/>
            <a:endParaRPr lang="zh-CN" altLang="en-US">
              <a:solidFill>
                <a:schemeClr val="bg1"/>
              </a:solidFill>
              <a:latin typeface="+mn-ea"/>
            </a:endParaRPr>
          </a:p>
        </p:txBody>
      </p:sp>
      <p:grpSp>
        <p:nvGrpSpPr>
          <p:cNvPr id="23" name="group 36"/>
          <p:cNvGrpSpPr/>
          <p:nvPr/>
        </p:nvGrpSpPr>
        <p:grpSpPr>
          <a:xfrm rot="21600000">
            <a:off x="1635074" y="4101491"/>
            <a:ext cx="4009644" cy="544067"/>
            <a:chOff x="0" y="0"/>
            <a:chExt cx="4009644" cy="544067"/>
          </a:xfrm>
          <a:solidFill>
            <a:schemeClr val="bg1">
              <a:lumMod val="50000"/>
            </a:schemeClr>
          </a:solidFill>
          <a:effectLst>
            <a:outerShdw blurRad="50800" dist="38100" dir="13500000" algn="br" rotWithShape="0">
              <a:prstClr val="black">
                <a:alpha val="40000"/>
              </a:prstClr>
            </a:outerShdw>
          </a:effectLst>
        </p:grpSpPr>
        <p:sp>
          <p:nvSpPr>
            <p:cNvPr id="24" name="rect"/>
            <p:cNvSpPr/>
            <p:nvPr>
              <p:custDataLst>
                <p:tags r:id="rId51"/>
              </p:custDataLst>
            </p:nvPr>
          </p:nvSpPr>
          <p:spPr>
            <a:xfrm>
              <a:off x="0" y="0"/>
              <a:ext cx="4009644" cy="544067"/>
            </a:xfrm>
            <a:prstGeom prst="rect">
              <a:avLst/>
            </a:prstGeom>
            <a:grpFill/>
            <a:ln cap="flat">
              <a:noFill/>
              <a:prstDash val="solid"/>
              <a:miter lim="0"/>
            </a:ln>
          </p:spPr>
          <p:txBody>
            <a:bodyPr rtlCol="0"/>
            <a:lstStyle/>
            <a:p>
              <a:pPr algn="ctr"/>
              <a:endParaRPr lang="zh-CN" altLang="en-US">
                <a:solidFill>
                  <a:schemeClr val="bg1"/>
                </a:solidFill>
                <a:latin typeface="+mn-ea"/>
              </a:endParaRPr>
            </a:p>
          </p:txBody>
        </p:sp>
        <p:pic>
          <p:nvPicPr>
            <p:cNvPr id="25" name="picture 246"/>
            <p:cNvPicPr>
              <a:picLocks noChangeAspect="1"/>
            </p:cNvPicPr>
            <p:nvPr>
              <p:custDataLst>
                <p:tags r:id="rId52"/>
              </p:custDataLst>
            </p:nvPr>
          </p:nvPicPr>
          <p:blipFill>
            <a:blip r:embed="rId77"/>
            <a:stretch>
              <a:fillRect/>
            </a:stretch>
          </p:blipFill>
          <p:spPr>
            <a:xfrm rot="21600000">
              <a:off x="1243583" y="19812"/>
              <a:ext cx="306324" cy="306324"/>
            </a:xfrm>
            <a:prstGeom prst="rect">
              <a:avLst/>
            </a:prstGeom>
            <a:grpFill/>
          </p:spPr>
        </p:pic>
        <p:pic>
          <p:nvPicPr>
            <p:cNvPr id="26" name="picture 248"/>
            <p:cNvPicPr>
              <a:picLocks noChangeAspect="1"/>
            </p:cNvPicPr>
            <p:nvPr>
              <p:custDataLst>
                <p:tags r:id="rId53"/>
              </p:custDataLst>
            </p:nvPr>
          </p:nvPicPr>
          <p:blipFill>
            <a:blip r:embed="rId78"/>
            <a:stretch>
              <a:fillRect/>
            </a:stretch>
          </p:blipFill>
          <p:spPr>
            <a:xfrm rot="21600000">
              <a:off x="3276600" y="42672"/>
              <a:ext cx="286511" cy="286511"/>
            </a:xfrm>
            <a:prstGeom prst="rect">
              <a:avLst/>
            </a:prstGeom>
            <a:grpFill/>
          </p:spPr>
        </p:pic>
        <p:pic>
          <p:nvPicPr>
            <p:cNvPr id="27" name="picture 250"/>
            <p:cNvPicPr>
              <a:picLocks noChangeAspect="1"/>
            </p:cNvPicPr>
            <p:nvPr>
              <p:custDataLst>
                <p:tags r:id="rId54"/>
              </p:custDataLst>
            </p:nvPr>
          </p:nvPicPr>
          <p:blipFill>
            <a:blip r:embed="rId79"/>
            <a:stretch>
              <a:fillRect/>
            </a:stretch>
          </p:blipFill>
          <p:spPr>
            <a:xfrm rot="21600000">
              <a:off x="2267711" y="69839"/>
              <a:ext cx="277367" cy="229130"/>
            </a:xfrm>
            <a:prstGeom prst="rect">
              <a:avLst/>
            </a:prstGeom>
            <a:grpFill/>
          </p:spPr>
        </p:pic>
        <p:pic>
          <p:nvPicPr>
            <p:cNvPr id="28" name="picture 252"/>
            <p:cNvPicPr>
              <a:picLocks noChangeAspect="1"/>
            </p:cNvPicPr>
            <p:nvPr>
              <p:custDataLst>
                <p:tags r:id="rId55"/>
              </p:custDataLst>
            </p:nvPr>
          </p:nvPicPr>
          <p:blipFill>
            <a:blip r:embed="rId80"/>
            <a:stretch>
              <a:fillRect/>
            </a:stretch>
          </p:blipFill>
          <p:spPr>
            <a:xfrm rot="21600000">
              <a:off x="381692" y="47244"/>
              <a:ext cx="225690" cy="275844"/>
            </a:xfrm>
            <a:prstGeom prst="rect">
              <a:avLst/>
            </a:prstGeom>
            <a:grpFill/>
          </p:spPr>
        </p:pic>
        <p:sp>
          <p:nvSpPr>
            <p:cNvPr id="29" name="textbox 254"/>
            <p:cNvSpPr/>
            <p:nvPr>
              <p:custDataLst>
                <p:tags r:id="rId56"/>
              </p:custDataLst>
            </p:nvPr>
          </p:nvSpPr>
          <p:spPr>
            <a:xfrm>
              <a:off x="3227705" y="361950"/>
              <a:ext cx="401955" cy="167640"/>
            </a:xfrm>
            <a:prstGeom prst="rect">
              <a:avLst/>
            </a:prstGeom>
            <a:grpFill/>
          </p:spPr>
          <p:txBody>
            <a:bodyPr vert="horz" wrap="square" lIns="0" tIns="0" rIns="0" bIns="0"/>
            <a:lstStyle/>
            <a:p>
              <a:pPr algn="l" rtl="0" eaLnBrk="0">
                <a:lnSpc>
                  <a:spcPct val="83000"/>
                </a:lnSpc>
              </a:pPr>
              <a:endParaRPr lang="en-US" altLang="en-US" sz="100" dirty="0">
                <a:solidFill>
                  <a:schemeClr val="bg1"/>
                </a:solidFill>
                <a:latin typeface="+mn-ea"/>
              </a:endParaRPr>
            </a:p>
            <a:p>
              <a:pPr marL="12700" algn="l" rtl="0" eaLnBrk="0">
                <a:lnSpc>
                  <a:spcPts val="1115"/>
                </a:lnSpc>
              </a:pPr>
              <a:r>
                <a:rPr sz="900" b="1" kern="0" spc="80" dirty="0">
                  <a:solidFill>
                    <a:schemeClr val="bg1">
                      <a:alpha val="100000"/>
                    </a:schemeClr>
                  </a:solidFill>
                  <a:latin typeface="+mn-ea"/>
                  <a:cs typeface="360 守护体" panose="02000500000000000000" charset="-122"/>
                </a:rPr>
                <a:t>传感器</a:t>
              </a:r>
              <a:endParaRPr lang="en-US" altLang="en-US" sz="900" b="1" kern="0" spc="80" dirty="0">
                <a:solidFill>
                  <a:schemeClr val="bg1">
                    <a:alpha val="100000"/>
                  </a:schemeClr>
                </a:solidFill>
                <a:latin typeface="+mn-ea"/>
                <a:cs typeface="360 守护体" panose="02000500000000000000" charset="-122"/>
              </a:endParaRPr>
            </a:p>
          </p:txBody>
        </p:sp>
      </p:grpSp>
      <p:graphicFrame>
        <p:nvGraphicFramePr>
          <p:cNvPr id="31" name="table 258"/>
          <p:cNvGraphicFramePr>
            <a:graphicFrameLocks noGrp="1"/>
          </p:cNvGraphicFramePr>
          <p:nvPr>
            <p:custDataLst>
              <p:tags r:id="rId4"/>
            </p:custDataLst>
          </p:nvPr>
        </p:nvGraphicFramePr>
        <p:xfrm>
          <a:off x="1832801" y="1611275"/>
          <a:ext cx="3488688" cy="482600"/>
        </p:xfrm>
        <a:graphic>
          <a:graphicData uri="http://schemas.openxmlformats.org/drawingml/2006/table">
            <a:tbl>
              <a:tblPr/>
              <a:tblGrid>
                <a:gridCol w="668655">
                  <a:extLst>
                    <a:ext uri="{9D8B030D-6E8A-4147-A177-3AD203B41FA5}">
                      <a16:colId xmlns:a16="http://schemas.microsoft.com/office/drawing/2014/main" val="20000"/>
                    </a:ext>
                  </a:extLst>
                </a:gridCol>
                <a:gridCol w="72580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560704">
                  <a:extLst>
                    <a:ext uri="{9D8B030D-6E8A-4147-A177-3AD203B41FA5}">
                      <a16:colId xmlns:a16="http://schemas.microsoft.com/office/drawing/2014/main" val="20003"/>
                    </a:ext>
                  </a:extLst>
                </a:gridCol>
                <a:gridCol w="715644">
                  <a:extLst>
                    <a:ext uri="{9D8B030D-6E8A-4147-A177-3AD203B41FA5}">
                      <a16:colId xmlns:a16="http://schemas.microsoft.com/office/drawing/2014/main" val="20004"/>
                    </a:ext>
                  </a:extLst>
                </a:gridCol>
              </a:tblGrid>
              <a:tr h="482600">
                <a:tc>
                  <a:txBody>
                    <a:bodyPr/>
                    <a:lstStyle/>
                    <a:p>
                      <a:pPr algn="l" rtl="0" eaLnBrk="0">
                        <a:lnSpc>
                          <a:spcPct val="120000"/>
                        </a:lnSpc>
                      </a:pPr>
                      <a:endParaRPr lang="en-US" altLang="en-US" sz="1000" dirty="0">
                        <a:solidFill>
                          <a:schemeClr val="bg1"/>
                        </a:solidFill>
                        <a:latin typeface="+mn-ea"/>
                      </a:endParaRPr>
                    </a:p>
                    <a:p>
                      <a:pPr algn="l" rtl="0" eaLnBrk="0">
                        <a:lnSpc>
                          <a:spcPct val="120000"/>
                        </a:lnSpc>
                      </a:pPr>
                      <a:endParaRPr lang="en-US" altLang="en-US" sz="1000" dirty="0">
                        <a:solidFill>
                          <a:schemeClr val="bg1"/>
                        </a:solidFill>
                        <a:latin typeface="+mn-ea"/>
                      </a:endParaRPr>
                    </a:p>
                    <a:p>
                      <a:pPr algn="l" rtl="0" eaLnBrk="0">
                        <a:lnSpc>
                          <a:spcPct val="80000"/>
                        </a:lnSpc>
                        <a:spcBef>
                          <a:spcPts val="5"/>
                        </a:spcBef>
                      </a:pPr>
                      <a:r>
                        <a:rPr sz="900" b="1" kern="0" spc="0" dirty="0">
                          <a:solidFill>
                            <a:schemeClr val="bg1">
                              <a:alpha val="100000"/>
                            </a:schemeClr>
                          </a:solidFill>
                          <a:latin typeface="+mn-ea"/>
                          <a:cs typeface="Arial" panose="020B0704020202020204"/>
                        </a:rPr>
                        <a:t>Scheduler</a:t>
                      </a:r>
                      <a:endParaRPr lang="en-US" altLang="en-US" sz="900" b="1" kern="0" spc="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20000"/>
                        </a:lnSpc>
                      </a:pPr>
                      <a:endParaRPr lang="en-US" altLang="en-US" sz="1000" dirty="0">
                        <a:solidFill>
                          <a:schemeClr val="bg1"/>
                        </a:solidFill>
                        <a:latin typeface="+mn-ea"/>
                      </a:endParaRPr>
                    </a:p>
                    <a:p>
                      <a:pPr algn="l" rtl="0" eaLnBrk="0">
                        <a:lnSpc>
                          <a:spcPct val="121000"/>
                        </a:lnSpc>
                      </a:pPr>
                      <a:endParaRPr lang="en-US" altLang="en-US" sz="1000" dirty="0">
                        <a:solidFill>
                          <a:schemeClr val="bg1"/>
                        </a:solidFill>
                        <a:latin typeface="+mn-ea"/>
                      </a:endParaRPr>
                    </a:p>
                    <a:p>
                      <a:pPr marL="114300" algn="l" rtl="0" eaLnBrk="0">
                        <a:lnSpc>
                          <a:spcPct val="79000"/>
                        </a:lnSpc>
                        <a:spcBef>
                          <a:spcPts val="5"/>
                        </a:spcBef>
                      </a:pPr>
                      <a:r>
                        <a:rPr sz="900" b="1" kern="0" spc="0" dirty="0">
                          <a:solidFill>
                            <a:schemeClr val="bg1">
                              <a:alpha val="100000"/>
                            </a:schemeClr>
                          </a:solidFill>
                          <a:latin typeface="+mn-ea"/>
                          <a:cs typeface="Arial" panose="020B0704020202020204"/>
                        </a:rPr>
                        <a:t>Inventory</a:t>
                      </a:r>
                      <a:endParaRPr lang="en-US" altLang="en-US" sz="900" b="1" kern="0" spc="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19000"/>
                        </a:lnSpc>
                      </a:pPr>
                      <a:endParaRPr lang="en-US" altLang="en-US" sz="1000" dirty="0">
                        <a:solidFill>
                          <a:schemeClr val="bg1"/>
                        </a:solidFill>
                        <a:latin typeface="+mn-ea"/>
                      </a:endParaRPr>
                    </a:p>
                    <a:p>
                      <a:pPr algn="l" rtl="0" eaLnBrk="0">
                        <a:lnSpc>
                          <a:spcPct val="119000"/>
                        </a:lnSpc>
                      </a:pPr>
                      <a:endParaRPr lang="en-US" altLang="en-US" sz="1000" dirty="0">
                        <a:solidFill>
                          <a:schemeClr val="bg1"/>
                        </a:solidFill>
                        <a:latin typeface="+mn-ea"/>
                      </a:endParaRPr>
                    </a:p>
                    <a:p>
                      <a:pPr algn="l" rtl="0" eaLnBrk="0">
                        <a:lnSpc>
                          <a:spcPct val="7000"/>
                        </a:lnSpc>
                      </a:pPr>
                      <a:endParaRPr lang="en-US" altLang="en-US" sz="100" dirty="0">
                        <a:solidFill>
                          <a:schemeClr val="bg1"/>
                        </a:solidFill>
                        <a:latin typeface="+mn-ea"/>
                      </a:endParaRPr>
                    </a:p>
                    <a:p>
                      <a:pPr marL="90805" algn="l" rtl="0" eaLnBrk="0">
                        <a:lnSpc>
                          <a:spcPct val="82000"/>
                        </a:lnSpc>
                      </a:pPr>
                      <a:r>
                        <a:rPr sz="900" b="1" kern="0" spc="0" dirty="0">
                          <a:solidFill>
                            <a:schemeClr val="bg1">
                              <a:alpha val="100000"/>
                            </a:schemeClr>
                          </a:solidFill>
                          <a:latin typeface="+mn-ea"/>
                          <a:cs typeface="Arial" panose="020B0704020202020204"/>
                        </a:rPr>
                        <a:t>IT</a:t>
                      </a:r>
                      <a:r>
                        <a:rPr sz="900" b="1" kern="0" spc="-20" dirty="0">
                          <a:solidFill>
                            <a:schemeClr val="bg1">
                              <a:alpha val="100000"/>
                            </a:schemeClr>
                          </a:solidFill>
                          <a:latin typeface="+mn-ea"/>
                          <a:cs typeface="Arial" panose="020B0704020202020204"/>
                        </a:rPr>
                        <a:t> </a:t>
                      </a:r>
                      <a:r>
                        <a:rPr sz="900" b="1" kern="0" spc="0" dirty="0">
                          <a:solidFill>
                            <a:schemeClr val="bg1">
                              <a:alpha val="100000"/>
                            </a:schemeClr>
                          </a:solidFill>
                          <a:latin typeface="+mn-ea"/>
                          <a:cs typeface="Arial" panose="020B0704020202020204"/>
                        </a:rPr>
                        <a:t>Services</a:t>
                      </a:r>
                      <a:endParaRPr lang="en-US" altLang="en-US" sz="900" b="1" kern="0" spc="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20000"/>
                        </a:lnSpc>
                      </a:pPr>
                      <a:endParaRPr lang="en-US" altLang="en-US" sz="1000" dirty="0">
                        <a:solidFill>
                          <a:schemeClr val="bg1"/>
                        </a:solidFill>
                        <a:latin typeface="+mn-ea"/>
                      </a:endParaRPr>
                    </a:p>
                    <a:p>
                      <a:pPr algn="l" rtl="0" eaLnBrk="0">
                        <a:lnSpc>
                          <a:spcPct val="120000"/>
                        </a:lnSpc>
                      </a:pPr>
                      <a:endParaRPr lang="en-US" altLang="en-US" sz="1000" dirty="0">
                        <a:solidFill>
                          <a:schemeClr val="bg1"/>
                        </a:solidFill>
                        <a:latin typeface="+mn-ea"/>
                      </a:endParaRPr>
                    </a:p>
                    <a:p>
                      <a:pPr marL="127635" algn="l" rtl="0" eaLnBrk="0">
                        <a:lnSpc>
                          <a:spcPct val="80000"/>
                        </a:lnSpc>
                        <a:spcBef>
                          <a:spcPts val="5"/>
                        </a:spcBef>
                      </a:pPr>
                      <a:r>
                        <a:rPr sz="900" b="1" kern="0" spc="-20" dirty="0">
                          <a:solidFill>
                            <a:schemeClr val="bg1">
                              <a:alpha val="100000"/>
                            </a:schemeClr>
                          </a:solidFill>
                          <a:latin typeface="+mn-ea"/>
                          <a:cs typeface="Arial" panose="020B0704020202020204"/>
                        </a:rPr>
                        <a:t>SIEM</a:t>
                      </a:r>
                      <a:endParaRPr lang="en-US" altLang="en-US" sz="900" b="1" kern="0" spc="-2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20000"/>
                        </a:lnSpc>
                      </a:pPr>
                      <a:endParaRPr lang="en-US" altLang="en-US" sz="1000" dirty="0">
                        <a:solidFill>
                          <a:schemeClr val="bg1"/>
                        </a:solidFill>
                        <a:latin typeface="+mn-ea"/>
                      </a:endParaRPr>
                    </a:p>
                    <a:p>
                      <a:pPr algn="l" rtl="0" eaLnBrk="0">
                        <a:lnSpc>
                          <a:spcPct val="121000"/>
                        </a:lnSpc>
                      </a:pPr>
                      <a:endParaRPr lang="en-US" altLang="en-US" sz="1000" dirty="0">
                        <a:solidFill>
                          <a:schemeClr val="bg1"/>
                        </a:solidFill>
                        <a:latin typeface="+mn-ea"/>
                      </a:endParaRPr>
                    </a:p>
                    <a:p>
                      <a:pPr algn="r" rtl="0" eaLnBrk="0">
                        <a:lnSpc>
                          <a:spcPct val="79000"/>
                        </a:lnSpc>
                        <a:spcBef>
                          <a:spcPts val="5"/>
                        </a:spcBef>
                      </a:pPr>
                      <a:r>
                        <a:rPr sz="900" b="1" kern="0" spc="-30" dirty="0">
                          <a:solidFill>
                            <a:schemeClr val="bg1">
                              <a:alpha val="100000"/>
                            </a:schemeClr>
                          </a:solidFill>
                          <a:latin typeface="+mn-ea"/>
                          <a:cs typeface="Arial" panose="020B0704020202020204"/>
                        </a:rPr>
                        <a:t>W</a:t>
                      </a:r>
                      <a:r>
                        <a:rPr sz="900" b="1" kern="0" spc="-20" dirty="0">
                          <a:solidFill>
                            <a:schemeClr val="bg1">
                              <a:alpha val="100000"/>
                            </a:schemeClr>
                          </a:solidFill>
                          <a:latin typeface="+mn-ea"/>
                          <a:cs typeface="Arial" panose="020B0704020202020204"/>
                        </a:rPr>
                        <a:t>eb</a:t>
                      </a:r>
                      <a:r>
                        <a:rPr sz="900" b="1" kern="0" spc="-10" dirty="0">
                          <a:solidFill>
                            <a:schemeClr val="bg1">
                              <a:alpha val="100000"/>
                            </a:schemeClr>
                          </a:solidFill>
                          <a:latin typeface="+mn-ea"/>
                          <a:cs typeface="Arial" panose="020B0704020202020204"/>
                        </a:rPr>
                        <a:t> </a:t>
                      </a:r>
                      <a:r>
                        <a:rPr sz="900" b="1" kern="0" spc="-20" dirty="0">
                          <a:solidFill>
                            <a:schemeClr val="bg1">
                              <a:alpha val="100000"/>
                            </a:schemeClr>
                          </a:solidFill>
                          <a:latin typeface="+mn-ea"/>
                          <a:cs typeface="Arial" panose="020B0704020202020204"/>
                        </a:rPr>
                        <a:t>App</a:t>
                      </a:r>
                      <a:r>
                        <a:rPr sz="900" b="1" kern="0" spc="-10" dirty="0">
                          <a:solidFill>
                            <a:schemeClr val="bg1">
                              <a:alpha val="100000"/>
                            </a:schemeClr>
                          </a:solidFill>
                          <a:latin typeface="+mn-ea"/>
                          <a:cs typeface="Arial" panose="020B0704020202020204"/>
                        </a:rPr>
                        <a:t>s</a:t>
                      </a:r>
                      <a:endParaRPr lang="en-US" altLang="en-US" sz="900" b="1" kern="0" spc="-10" dirty="0">
                        <a:solidFill>
                          <a:schemeClr val="bg1">
                            <a:alpha val="100000"/>
                          </a:schemeClr>
                        </a:solidFill>
                        <a:latin typeface="+mn-ea"/>
                        <a:cs typeface="Arial" panose="020B0704020202020204"/>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2" name="table 260"/>
          <p:cNvGraphicFramePr>
            <a:graphicFrameLocks noGrp="1"/>
          </p:cNvGraphicFramePr>
          <p:nvPr>
            <p:custDataLst>
              <p:tags r:id="rId5"/>
            </p:custDataLst>
          </p:nvPr>
        </p:nvGraphicFramePr>
        <p:xfrm>
          <a:off x="1978054" y="977291"/>
          <a:ext cx="3552188" cy="471805"/>
        </p:xfrm>
        <a:graphic>
          <a:graphicData uri="http://schemas.openxmlformats.org/drawingml/2006/table">
            <a:tbl>
              <a:tblPr/>
              <a:tblGrid>
                <a:gridCol w="447040">
                  <a:extLst>
                    <a:ext uri="{9D8B030D-6E8A-4147-A177-3AD203B41FA5}">
                      <a16:colId xmlns:a16="http://schemas.microsoft.com/office/drawing/2014/main" val="20000"/>
                    </a:ext>
                  </a:extLst>
                </a:gridCol>
                <a:gridCol w="785494">
                  <a:extLst>
                    <a:ext uri="{9D8B030D-6E8A-4147-A177-3AD203B41FA5}">
                      <a16:colId xmlns:a16="http://schemas.microsoft.com/office/drawing/2014/main" val="20001"/>
                    </a:ext>
                  </a:extLst>
                </a:gridCol>
                <a:gridCol w="824230">
                  <a:extLst>
                    <a:ext uri="{9D8B030D-6E8A-4147-A177-3AD203B41FA5}">
                      <a16:colId xmlns:a16="http://schemas.microsoft.com/office/drawing/2014/main" val="20002"/>
                    </a:ext>
                  </a:extLst>
                </a:gridCol>
                <a:gridCol w="454659">
                  <a:extLst>
                    <a:ext uri="{9D8B030D-6E8A-4147-A177-3AD203B41FA5}">
                      <a16:colId xmlns:a16="http://schemas.microsoft.com/office/drawing/2014/main" val="20003"/>
                    </a:ext>
                  </a:extLst>
                </a:gridCol>
                <a:gridCol w="1040765">
                  <a:extLst>
                    <a:ext uri="{9D8B030D-6E8A-4147-A177-3AD203B41FA5}">
                      <a16:colId xmlns:a16="http://schemas.microsoft.com/office/drawing/2014/main" val="20004"/>
                    </a:ext>
                  </a:extLst>
                </a:gridCol>
              </a:tblGrid>
              <a:tr h="471805">
                <a:tc>
                  <a:txBody>
                    <a:bodyPr/>
                    <a:lstStyle/>
                    <a:p>
                      <a:pPr algn="l" rtl="0" eaLnBrk="0">
                        <a:lnSpc>
                          <a:spcPct val="116000"/>
                        </a:lnSpc>
                      </a:pPr>
                      <a:endParaRPr lang="en-US" altLang="en-US" sz="1000" dirty="0">
                        <a:solidFill>
                          <a:schemeClr val="bg1"/>
                        </a:solidFill>
                        <a:latin typeface="+mn-ea"/>
                      </a:endParaRPr>
                    </a:p>
                    <a:p>
                      <a:pPr algn="l" rtl="0" eaLnBrk="0">
                        <a:lnSpc>
                          <a:spcPct val="117000"/>
                        </a:lnSpc>
                      </a:pPr>
                      <a:endParaRPr lang="en-US" altLang="en-US" sz="1000" dirty="0">
                        <a:solidFill>
                          <a:schemeClr val="bg1"/>
                        </a:solidFill>
                        <a:latin typeface="+mn-ea"/>
                      </a:endParaRPr>
                    </a:p>
                    <a:p>
                      <a:pPr algn="l" rtl="0" eaLnBrk="0">
                        <a:lnSpc>
                          <a:spcPct val="80000"/>
                        </a:lnSpc>
                        <a:spcBef>
                          <a:spcPts val="5"/>
                        </a:spcBef>
                      </a:pPr>
                      <a:r>
                        <a:rPr sz="900" b="1" kern="0" spc="-40" dirty="0">
                          <a:solidFill>
                            <a:schemeClr val="bg1">
                              <a:alpha val="100000"/>
                            </a:schemeClr>
                          </a:solidFill>
                          <a:latin typeface="+mn-ea"/>
                          <a:cs typeface="Arial" panose="020B0704020202020204"/>
                        </a:rPr>
                        <a:t>Cloud</a:t>
                      </a:r>
                      <a:endParaRPr lang="en-US" altLang="en-US" sz="900" b="1" kern="0" spc="-4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15000"/>
                        </a:lnSpc>
                      </a:pPr>
                      <a:endParaRPr lang="en-US" altLang="en-US" sz="1000" dirty="0">
                        <a:solidFill>
                          <a:schemeClr val="bg1"/>
                        </a:solidFill>
                        <a:latin typeface="+mn-ea"/>
                      </a:endParaRPr>
                    </a:p>
                    <a:p>
                      <a:pPr algn="l" rtl="0" eaLnBrk="0">
                        <a:lnSpc>
                          <a:spcPct val="116000"/>
                        </a:lnSpc>
                      </a:pPr>
                      <a:endParaRPr lang="en-US" altLang="en-US" sz="1000" dirty="0">
                        <a:solidFill>
                          <a:schemeClr val="bg1"/>
                        </a:solidFill>
                        <a:latin typeface="+mn-ea"/>
                      </a:endParaRPr>
                    </a:p>
                    <a:p>
                      <a:pPr algn="l" rtl="0" eaLnBrk="0">
                        <a:lnSpc>
                          <a:spcPct val="6000"/>
                        </a:lnSpc>
                      </a:pPr>
                      <a:endParaRPr lang="en-US" altLang="en-US" sz="100" dirty="0">
                        <a:solidFill>
                          <a:schemeClr val="bg1"/>
                        </a:solidFill>
                        <a:latin typeface="+mn-ea"/>
                      </a:endParaRPr>
                    </a:p>
                    <a:p>
                      <a:pPr marL="153035" algn="l" rtl="0" eaLnBrk="0">
                        <a:lnSpc>
                          <a:spcPct val="82000"/>
                        </a:lnSpc>
                      </a:pPr>
                      <a:r>
                        <a:rPr sz="900" b="1" kern="0" spc="0" dirty="0">
                          <a:solidFill>
                            <a:schemeClr val="bg1">
                              <a:alpha val="100000"/>
                            </a:schemeClr>
                          </a:solidFill>
                          <a:latin typeface="+mn-ea"/>
                          <a:cs typeface="Arial" panose="020B0704020202020204"/>
                        </a:rPr>
                        <a:t>Container</a:t>
                      </a:r>
                      <a:endParaRPr lang="en-US" altLang="en-US" sz="900" b="1" kern="0" spc="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17000"/>
                        </a:lnSpc>
                      </a:pPr>
                      <a:endParaRPr lang="en-US" altLang="en-US" sz="1000" dirty="0">
                        <a:solidFill>
                          <a:schemeClr val="bg1"/>
                        </a:solidFill>
                        <a:latin typeface="+mn-ea"/>
                      </a:endParaRPr>
                    </a:p>
                    <a:p>
                      <a:pPr algn="l" rtl="0" eaLnBrk="0">
                        <a:lnSpc>
                          <a:spcPct val="117000"/>
                        </a:lnSpc>
                      </a:pPr>
                      <a:endParaRPr lang="en-US" altLang="en-US" sz="1000" dirty="0">
                        <a:solidFill>
                          <a:schemeClr val="bg1"/>
                        </a:solidFill>
                        <a:latin typeface="+mn-ea"/>
                      </a:endParaRPr>
                    </a:p>
                    <a:p>
                      <a:pPr marL="85090" algn="l" rtl="0" eaLnBrk="0">
                        <a:lnSpc>
                          <a:spcPct val="79000"/>
                        </a:lnSpc>
                        <a:spcBef>
                          <a:spcPts val="5"/>
                        </a:spcBef>
                      </a:pPr>
                      <a:r>
                        <a:rPr sz="900" b="1" kern="0" spc="-10" dirty="0">
                          <a:solidFill>
                            <a:schemeClr val="bg1">
                              <a:alpha val="100000"/>
                            </a:schemeClr>
                          </a:solidFill>
                          <a:latin typeface="+mn-ea"/>
                          <a:cs typeface="Arial" panose="020B0704020202020204"/>
                        </a:rPr>
                        <a:t>Employee IT</a:t>
                      </a:r>
                      <a:endParaRPr lang="en-US" altLang="en-US" sz="900" b="1" kern="0" spc="-1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17000"/>
                        </a:lnSpc>
                      </a:pPr>
                      <a:endParaRPr lang="en-US" altLang="en-US" sz="1000" dirty="0">
                        <a:solidFill>
                          <a:schemeClr val="bg1"/>
                        </a:solidFill>
                        <a:latin typeface="+mn-ea"/>
                      </a:endParaRPr>
                    </a:p>
                    <a:p>
                      <a:pPr algn="l" rtl="0" eaLnBrk="0">
                        <a:lnSpc>
                          <a:spcPct val="117000"/>
                        </a:lnSpc>
                      </a:pPr>
                      <a:endParaRPr lang="en-US" altLang="en-US" sz="1000" dirty="0">
                        <a:solidFill>
                          <a:schemeClr val="bg1"/>
                        </a:solidFill>
                        <a:latin typeface="+mn-ea"/>
                      </a:endParaRPr>
                    </a:p>
                    <a:p>
                      <a:pPr marL="71120" algn="l" rtl="0" eaLnBrk="0">
                        <a:lnSpc>
                          <a:spcPct val="79000"/>
                        </a:lnSpc>
                        <a:spcBef>
                          <a:spcPts val="5"/>
                        </a:spcBef>
                      </a:pPr>
                      <a:r>
                        <a:rPr sz="900" b="1" kern="0" spc="-10" dirty="0">
                          <a:solidFill>
                            <a:schemeClr val="bg1">
                              <a:alpha val="100000"/>
                            </a:schemeClr>
                          </a:solidFill>
                          <a:latin typeface="+mn-ea"/>
                          <a:cs typeface="Arial" panose="020B0704020202020204"/>
                        </a:rPr>
                        <a:t>Apps</a:t>
                      </a:r>
                      <a:endParaRPr lang="en-US" altLang="en-US" sz="900" b="1" kern="0" spc="-10" dirty="0">
                        <a:solidFill>
                          <a:schemeClr val="bg1">
                            <a:alpha val="100000"/>
                          </a:schemeClr>
                        </a:solidFill>
                        <a:latin typeface="+mn-ea"/>
                        <a:cs typeface="Arial" panose="020B0704020202020204"/>
                      </a:endParaRPr>
                    </a:p>
                  </a:txBody>
                  <a:tcPr marL="0" marR="0" marT="0" marB="0">
                    <a:lnL>
                      <a:noFill/>
                    </a:lnL>
                    <a:lnR>
                      <a:noFill/>
                    </a:lnR>
                    <a:lnT>
                      <a:noFill/>
                    </a:lnT>
                    <a:lnB>
                      <a:noFill/>
                    </a:lnB>
                  </a:tcPr>
                </a:tc>
                <a:tc>
                  <a:txBody>
                    <a:bodyPr/>
                    <a:lstStyle/>
                    <a:p>
                      <a:pPr algn="l" rtl="0" eaLnBrk="0">
                        <a:lnSpc>
                          <a:spcPct val="115000"/>
                        </a:lnSpc>
                      </a:pPr>
                      <a:endParaRPr lang="en-US" altLang="en-US" sz="1000" dirty="0">
                        <a:solidFill>
                          <a:schemeClr val="bg1"/>
                        </a:solidFill>
                        <a:latin typeface="+mn-ea"/>
                      </a:endParaRPr>
                    </a:p>
                    <a:p>
                      <a:pPr algn="l" rtl="0" eaLnBrk="0">
                        <a:lnSpc>
                          <a:spcPct val="116000"/>
                        </a:lnSpc>
                      </a:pPr>
                      <a:endParaRPr lang="en-US" altLang="en-US" sz="1000" dirty="0">
                        <a:solidFill>
                          <a:schemeClr val="bg1"/>
                        </a:solidFill>
                        <a:latin typeface="+mn-ea"/>
                      </a:endParaRPr>
                    </a:p>
                    <a:p>
                      <a:pPr algn="l" rtl="0" eaLnBrk="0">
                        <a:lnSpc>
                          <a:spcPct val="6000"/>
                        </a:lnSpc>
                      </a:pPr>
                      <a:endParaRPr lang="en-US" altLang="en-US" sz="100" dirty="0">
                        <a:solidFill>
                          <a:schemeClr val="bg1"/>
                        </a:solidFill>
                        <a:latin typeface="+mn-ea"/>
                      </a:endParaRPr>
                    </a:p>
                    <a:p>
                      <a:pPr algn="r" rtl="0" eaLnBrk="0">
                        <a:lnSpc>
                          <a:spcPct val="82000"/>
                        </a:lnSpc>
                      </a:pPr>
                      <a:r>
                        <a:rPr sz="900" b="1" kern="0" spc="10" dirty="0">
                          <a:solidFill>
                            <a:schemeClr val="bg1">
                              <a:alpha val="100000"/>
                            </a:schemeClr>
                          </a:solidFill>
                          <a:latin typeface="+mn-ea"/>
                          <a:cs typeface="Arial" panose="020B0704020202020204"/>
                        </a:rPr>
                        <a:t>Internet Serv</a:t>
                      </a:r>
                      <a:r>
                        <a:rPr sz="900" b="1" kern="0" spc="0" dirty="0">
                          <a:solidFill>
                            <a:schemeClr val="bg1">
                              <a:alpha val="100000"/>
                            </a:schemeClr>
                          </a:solidFill>
                          <a:latin typeface="+mn-ea"/>
                          <a:cs typeface="Arial" panose="020B0704020202020204"/>
                        </a:rPr>
                        <a:t>ices</a:t>
                      </a:r>
                      <a:endParaRPr lang="en-US" altLang="en-US" sz="900" b="1" kern="0" spc="0" dirty="0">
                        <a:solidFill>
                          <a:schemeClr val="bg1">
                            <a:alpha val="100000"/>
                          </a:schemeClr>
                        </a:solidFill>
                        <a:latin typeface="+mn-ea"/>
                        <a:cs typeface="Arial" panose="020B0704020202020204"/>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3" name="textbox 262"/>
          <p:cNvSpPr/>
          <p:nvPr>
            <p:custDataLst>
              <p:tags r:id="rId6"/>
            </p:custDataLst>
          </p:nvPr>
        </p:nvSpPr>
        <p:spPr>
          <a:xfrm>
            <a:off x="8174558" y="1153866"/>
            <a:ext cx="492125" cy="3326765"/>
          </a:xfrm>
          <a:prstGeom prst="rect">
            <a:avLst/>
          </a:prstGeom>
        </p:spPr>
        <p:txBody>
          <a:bodyPr vert="horz" wrap="square" lIns="0" tIns="0" rIns="0" bIns="0"/>
          <a:lstStyle/>
          <a:p>
            <a:pPr algn="l" rtl="0" eaLnBrk="0">
              <a:lnSpc>
                <a:spcPct val="83000"/>
              </a:lnSpc>
            </a:pPr>
            <a:endParaRPr lang="en-US" altLang="en-US" sz="100" dirty="0">
              <a:solidFill>
                <a:srgbClr val="30A64E"/>
              </a:solidFill>
              <a:latin typeface="+mn-ea"/>
            </a:endParaRPr>
          </a:p>
          <a:p>
            <a:pPr marL="12700" algn="l" rtl="0" eaLnBrk="0">
              <a:lnSpc>
                <a:spcPct val="85000"/>
              </a:lnSpc>
            </a:pPr>
            <a:r>
              <a:rPr sz="900" b="1" i="1" kern="0" spc="-20" dirty="0">
                <a:solidFill>
                  <a:srgbClr val="30A64E">
                    <a:alpha val="100000"/>
                  </a:srgbClr>
                </a:solidFill>
                <a:latin typeface="+mn-ea"/>
                <a:cs typeface="Arial" panose="020B0704020202020204"/>
              </a:rPr>
              <a:t>LEVEL 5</a:t>
            </a:r>
            <a:endParaRPr lang="en-US" altLang="en-US" sz="900" dirty="0">
              <a:solidFill>
                <a:srgbClr val="30A64E"/>
              </a:solidFill>
              <a:latin typeface="+mn-ea"/>
            </a:endParaRPr>
          </a:p>
          <a:p>
            <a:pPr algn="l" rtl="0" eaLnBrk="0">
              <a:lnSpc>
                <a:spcPct val="104000"/>
              </a:lnSpc>
            </a:pPr>
            <a:endParaRPr lang="en-US" altLang="en-US" sz="1000" dirty="0">
              <a:solidFill>
                <a:srgbClr val="30A64E"/>
              </a:solidFill>
              <a:latin typeface="+mn-ea"/>
            </a:endParaRPr>
          </a:p>
          <a:p>
            <a:pPr algn="l" rtl="0" eaLnBrk="0">
              <a:lnSpc>
                <a:spcPct val="104000"/>
              </a:lnSpc>
            </a:pPr>
            <a:endParaRPr lang="en-US" altLang="en-US" sz="1000" dirty="0">
              <a:solidFill>
                <a:srgbClr val="30A64E"/>
              </a:solidFill>
              <a:latin typeface="+mn-ea"/>
            </a:endParaRPr>
          </a:p>
          <a:p>
            <a:pPr algn="l" rtl="0" eaLnBrk="0">
              <a:lnSpc>
                <a:spcPct val="104000"/>
              </a:lnSpc>
            </a:pPr>
            <a:endParaRPr lang="en-US" altLang="en-US" sz="1000" dirty="0">
              <a:solidFill>
                <a:srgbClr val="30A64E"/>
              </a:solidFill>
              <a:latin typeface="+mn-ea"/>
            </a:endParaRPr>
          </a:p>
          <a:p>
            <a:pPr marL="24130" algn="l" rtl="0" eaLnBrk="0">
              <a:lnSpc>
                <a:spcPct val="85000"/>
              </a:lnSpc>
              <a:spcBef>
                <a:spcPts val="275"/>
              </a:spcBef>
            </a:pPr>
            <a:r>
              <a:rPr sz="900" b="1" i="1" kern="0" spc="-20" dirty="0">
                <a:solidFill>
                  <a:srgbClr val="30A64E">
                    <a:alpha val="100000"/>
                  </a:srgbClr>
                </a:solidFill>
                <a:latin typeface="+mn-ea"/>
                <a:cs typeface="Arial" panose="020B0704020202020204"/>
              </a:rPr>
              <a:t>LEVEL 4</a:t>
            </a:r>
            <a:endParaRPr lang="en-US" altLang="en-US" sz="900" dirty="0">
              <a:solidFill>
                <a:srgbClr val="30A64E"/>
              </a:solidFill>
              <a:latin typeface="+mn-ea"/>
            </a:endParaRPr>
          </a:p>
          <a:p>
            <a:pPr algn="l" rtl="0" eaLnBrk="0">
              <a:lnSpc>
                <a:spcPct val="110000"/>
              </a:lnSpc>
            </a:pPr>
            <a:endParaRPr lang="en-US" altLang="en-US" sz="1000" dirty="0">
              <a:solidFill>
                <a:srgbClr val="30A64E"/>
              </a:solidFill>
              <a:latin typeface="+mn-ea"/>
            </a:endParaRPr>
          </a:p>
          <a:p>
            <a:pPr algn="l" rtl="0" eaLnBrk="0">
              <a:lnSpc>
                <a:spcPct val="110000"/>
              </a:lnSpc>
            </a:pPr>
            <a:endParaRPr lang="en-US" altLang="en-US" sz="1000" dirty="0">
              <a:solidFill>
                <a:srgbClr val="30A64E"/>
              </a:solidFill>
              <a:latin typeface="+mn-ea"/>
            </a:endParaRPr>
          </a:p>
          <a:p>
            <a:pPr algn="l" rtl="0" eaLnBrk="0">
              <a:lnSpc>
                <a:spcPct val="111000"/>
              </a:lnSpc>
            </a:pPr>
            <a:endParaRPr lang="en-US" altLang="en-US" sz="1000" dirty="0">
              <a:solidFill>
                <a:srgbClr val="30A64E"/>
              </a:solidFill>
              <a:latin typeface="+mn-ea"/>
            </a:endParaRPr>
          </a:p>
          <a:p>
            <a:pPr marL="12700" algn="l" rtl="0" eaLnBrk="0">
              <a:lnSpc>
                <a:spcPct val="85000"/>
              </a:lnSpc>
              <a:spcBef>
                <a:spcPts val="275"/>
              </a:spcBef>
            </a:pPr>
            <a:r>
              <a:rPr sz="900" b="1" i="1" kern="0" spc="-20" dirty="0">
                <a:solidFill>
                  <a:srgbClr val="30A64E">
                    <a:alpha val="100000"/>
                  </a:srgbClr>
                </a:solidFill>
                <a:latin typeface="+mn-ea"/>
                <a:cs typeface="Arial" panose="020B0704020202020204"/>
              </a:rPr>
              <a:t>LEVEL 3</a:t>
            </a:r>
            <a:endParaRPr lang="en-US" altLang="en-US" sz="900" dirty="0">
              <a:solidFill>
                <a:srgbClr val="30A64E"/>
              </a:solidFill>
              <a:latin typeface="+mn-ea"/>
            </a:endParaRPr>
          </a:p>
          <a:p>
            <a:pPr algn="l" rtl="0" eaLnBrk="0">
              <a:lnSpc>
                <a:spcPct val="103000"/>
              </a:lnSpc>
            </a:pPr>
            <a:endParaRPr lang="en-US" altLang="en-US" sz="1000" dirty="0">
              <a:solidFill>
                <a:srgbClr val="30A64E"/>
              </a:solidFill>
              <a:latin typeface="+mn-ea"/>
            </a:endParaRPr>
          </a:p>
          <a:p>
            <a:pPr algn="l" rtl="0" eaLnBrk="0">
              <a:lnSpc>
                <a:spcPct val="103000"/>
              </a:lnSpc>
            </a:pPr>
            <a:endParaRPr lang="en-US" altLang="en-US" sz="1000" dirty="0">
              <a:solidFill>
                <a:srgbClr val="30A64E"/>
              </a:solidFill>
              <a:latin typeface="+mn-ea"/>
            </a:endParaRPr>
          </a:p>
          <a:p>
            <a:pPr algn="l" rtl="0" eaLnBrk="0">
              <a:lnSpc>
                <a:spcPct val="103000"/>
              </a:lnSpc>
            </a:pPr>
            <a:endParaRPr lang="en-US" altLang="en-US" sz="1000" dirty="0">
              <a:solidFill>
                <a:srgbClr val="30A64E"/>
              </a:solidFill>
              <a:latin typeface="+mn-ea"/>
            </a:endParaRPr>
          </a:p>
          <a:p>
            <a:pPr marL="12700" algn="l" rtl="0" eaLnBrk="0">
              <a:lnSpc>
                <a:spcPct val="86000"/>
              </a:lnSpc>
              <a:spcBef>
                <a:spcPts val="270"/>
              </a:spcBef>
            </a:pPr>
            <a:r>
              <a:rPr sz="900" b="1" i="1" kern="0" spc="-20" dirty="0">
                <a:solidFill>
                  <a:srgbClr val="30A64E">
                    <a:alpha val="100000"/>
                  </a:srgbClr>
                </a:solidFill>
                <a:latin typeface="+mn-ea"/>
                <a:cs typeface="Arial" panose="020B0704020202020204"/>
              </a:rPr>
              <a:t>LEVEL 2</a:t>
            </a:r>
            <a:endParaRPr lang="en-US" altLang="en-US" sz="900" dirty="0">
              <a:solidFill>
                <a:srgbClr val="30A64E"/>
              </a:solidFill>
              <a:latin typeface="+mn-ea"/>
            </a:endParaRPr>
          </a:p>
          <a:p>
            <a:pPr algn="l" rtl="0" eaLnBrk="0">
              <a:lnSpc>
                <a:spcPct val="109000"/>
              </a:lnSpc>
            </a:pPr>
            <a:endParaRPr lang="en-US" altLang="en-US" sz="1000" dirty="0">
              <a:solidFill>
                <a:srgbClr val="30A64E"/>
              </a:solidFill>
              <a:latin typeface="+mn-ea"/>
            </a:endParaRPr>
          </a:p>
          <a:p>
            <a:pPr algn="l" rtl="0" eaLnBrk="0">
              <a:lnSpc>
                <a:spcPct val="110000"/>
              </a:lnSpc>
            </a:pPr>
            <a:endParaRPr lang="en-US" altLang="en-US" sz="1000" dirty="0">
              <a:solidFill>
                <a:srgbClr val="30A64E"/>
              </a:solidFill>
              <a:latin typeface="+mn-ea"/>
            </a:endParaRPr>
          </a:p>
          <a:p>
            <a:pPr algn="l" rtl="0" eaLnBrk="0">
              <a:lnSpc>
                <a:spcPct val="110000"/>
              </a:lnSpc>
            </a:pPr>
            <a:endParaRPr lang="en-US" altLang="en-US" sz="1000" dirty="0">
              <a:solidFill>
                <a:srgbClr val="30A64E"/>
              </a:solidFill>
              <a:latin typeface="+mn-ea"/>
            </a:endParaRPr>
          </a:p>
          <a:p>
            <a:pPr marL="15875" algn="l" rtl="0" eaLnBrk="0">
              <a:lnSpc>
                <a:spcPct val="85000"/>
              </a:lnSpc>
              <a:spcBef>
                <a:spcPts val="275"/>
              </a:spcBef>
            </a:pPr>
            <a:r>
              <a:rPr sz="900" b="1" i="1" kern="0" spc="-20" dirty="0">
                <a:solidFill>
                  <a:srgbClr val="30A64E">
                    <a:alpha val="100000"/>
                  </a:srgbClr>
                </a:solidFill>
                <a:latin typeface="+mn-ea"/>
                <a:cs typeface="Arial" panose="020B0704020202020204"/>
              </a:rPr>
              <a:t>LEVEL</a:t>
            </a:r>
            <a:r>
              <a:rPr sz="900" b="1" i="1" kern="0" spc="30" dirty="0">
                <a:solidFill>
                  <a:srgbClr val="30A64E">
                    <a:alpha val="100000"/>
                  </a:srgbClr>
                </a:solidFill>
                <a:latin typeface="+mn-ea"/>
                <a:cs typeface="Arial" panose="020B0704020202020204"/>
              </a:rPr>
              <a:t> </a:t>
            </a:r>
            <a:r>
              <a:rPr sz="900" b="1" i="1" kern="0" spc="-20" dirty="0">
                <a:solidFill>
                  <a:srgbClr val="30A64E">
                    <a:alpha val="100000"/>
                  </a:srgbClr>
                </a:solidFill>
                <a:latin typeface="+mn-ea"/>
                <a:cs typeface="Arial" panose="020B0704020202020204"/>
              </a:rPr>
              <a:t>1</a:t>
            </a:r>
            <a:endParaRPr lang="en-US" altLang="en-US" sz="900" dirty="0">
              <a:solidFill>
                <a:srgbClr val="30A64E"/>
              </a:solidFill>
              <a:latin typeface="+mn-ea"/>
            </a:endParaRPr>
          </a:p>
          <a:p>
            <a:pPr algn="l" rtl="0" eaLnBrk="0">
              <a:lnSpc>
                <a:spcPct val="103000"/>
              </a:lnSpc>
            </a:pPr>
            <a:endParaRPr lang="en-US" altLang="en-US" sz="1000" dirty="0">
              <a:solidFill>
                <a:srgbClr val="30A64E"/>
              </a:solidFill>
              <a:latin typeface="+mn-ea"/>
            </a:endParaRPr>
          </a:p>
          <a:p>
            <a:pPr algn="l" rtl="0" eaLnBrk="0">
              <a:lnSpc>
                <a:spcPct val="103000"/>
              </a:lnSpc>
            </a:pPr>
            <a:endParaRPr lang="en-US" altLang="en-US" sz="1000" dirty="0">
              <a:solidFill>
                <a:srgbClr val="30A64E"/>
              </a:solidFill>
              <a:latin typeface="+mn-ea"/>
            </a:endParaRPr>
          </a:p>
          <a:p>
            <a:pPr algn="l" rtl="0" eaLnBrk="0">
              <a:lnSpc>
                <a:spcPct val="104000"/>
              </a:lnSpc>
            </a:pPr>
            <a:endParaRPr lang="en-US" altLang="en-US" sz="1000" dirty="0">
              <a:solidFill>
                <a:srgbClr val="30A64E"/>
              </a:solidFill>
              <a:latin typeface="+mn-ea"/>
            </a:endParaRPr>
          </a:p>
          <a:p>
            <a:pPr algn="l" rtl="0" eaLnBrk="0">
              <a:lnSpc>
                <a:spcPct val="115000"/>
              </a:lnSpc>
            </a:pPr>
            <a:endParaRPr lang="en-US" altLang="en-US" sz="200" dirty="0">
              <a:solidFill>
                <a:srgbClr val="30A64E"/>
              </a:solidFill>
              <a:latin typeface="+mn-ea"/>
            </a:endParaRPr>
          </a:p>
          <a:p>
            <a:pPr marL="25400" algn="l" rtl="0" eaLnBrk="0">
              <a:lnSpc>
                <a:spcPct val="86000"/>
              </a:lnSpc>
              <a:spcBef>
                <a:spcPts val="0"/>
              </a:spcBef>
            </a:pPr>
            <a:r>
              <a:rPr sz="900" b="1" i="1" kern="0" spc="-20" dirty="0">
                <a:solidFill>
                  <a:srgbClr val="30A64E">
                    <a:alpha val="100000"/>
                  </a:srgbClr>
                </a:solidFill>
                <a:latin typeface="+mn-ea"/>
                <a:cs typeface="Arial" panose="020B0704020202020204"/>
              </a:rPr>
              <a:t>LEVEL 0</a:t>
            </a:r>
            <a:endParaRPr lang="en-US" altLang="en-US" sz="900" b="1" i="1" kern="0" spc="-20" dirty="0">
              <a:solidFill>
                <a:srgbClr val="30A64E">
                  <a:alpha val="100000"/>
                </a:srgbClr>
              </a:solidFill>
              <a:latin typeface="+mn-ea"/>
              <a:cs typeface="Arial" panose="020B0704020202020204"/>
            </a:endParaRPr>
          </a:p>
        </p:txBody>
      </p:sp>
      <p:graphicFrame>
        <p:nvGraphicFramePr>
          <p:cNvPr id="34" name="table 264"/>
          <p:cNvGraphicFramePr>
            <a:graphicFrameLocks noGrp="1"/>
          </p:cNvGraphicFramePr>
          <p:nvPr>
            <p:custDataLst>
              <p:tags r:id="rId7"/>
            </p:custDataLst>
          </p:nvPr>
        </p:nvGraphicFramePr>
        <p:xfrm>
          <a:off x="1980943" y="2876195"/>
          <a:ext cx="3155315" cy="478790"/>
        </p:xfrm>
        <a:graphic>
          <a:graphicData uri="http://schemas.openxmlformats.org/drawingml/2006/table">
            <a:tbl>
              <a:tblPr/>
              <a:tblGrid>
                <a:gridCol w="875665">
                  <a:extLst>
                    <a:ext uri="{9D8B030D-6E8A-4147-A177-3AD203B41FA5}">
                      <a16:colId xmlns:a16="http://schemas.microsoft.com/office/drawing/2014/main" val="20000"/>
                    </a:ext>
                  </a:extLst>
                </a:gridCol>
                <a:gridCol w="1390650">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tblGrid>
              <a:tr h="478790">
                <a:tc>
                  <a:txBody>
                    <a:bodyPr/>
                    <a:lstStyle/>
                    <a:p>
                      <a:pPr algn="l" rtl="0" eaLnBrk="0">
                        <a:lnSpc>
                          <a:spcPct val="115000"/>
                        </a:lnSpc>
                      </a:pPr>
                      <a:endParaRPr lang="en-US" altLang="en-US" sz="1000" dirty="0">
                        <a:solidFill>
                          <a:schemeClr val="bg1"/>
                        </a:solidFill>
                        <a:latin typeface="+mn-ea"/>
                        <a:cs typeface="+mn-ea"/>
                      </a:endParaRPr>
                    </a:p>
                    <a:p>
                      <a:pPr algn="l" rtl="0" eaLnBrk="0">
                        <a:lnSpc>
                          <a:spcPct val="116000"/>
                        </a:lnSpc>
                      </a:pPr>
                      <a:endParaRPr lang="en-US" altLang="en-US" sz="1000" dirty="0">
                        <a:solidFill>
                          <a:schemeClr val="bg1"/>
                        </a:solidFill>
                        <a:latin typeface="+mn-ea"/>
                        <a:cs typeface="+mn-ea"/>
                      </a:endParaRPr>
                    </a:p>
                    <a:p>
                      <a:pPr algn="l" rtl="0" eaLnBrk="0">
                        <a:lnSpc>
                          <a:spcPct val="7000"/>
                        </a:lnSpc>
                      </a:pPr>
                      <a:endParaRPr lang="en-US" altLang="en-US" sz="100" dirty="0">
                        <a:solidFill>
                          <a:schemeClr val="bg1"/>
                        </a:solidFill>
                        <a:latin typeface="+mn-ea"/>
                        <a:cs typeface="+mn-ea"/>
                      </a:endParaRPr>
                    </a:p>
                    <a:p>
                      <a:pPr algn="l" rtl="0" eaLnBrk="0">
                        <a:lnSpc>
                          <a:spcPct val="87000"/>
                        </a:lnSpc>
                      </a:pPr>
                      <a:r>
                        <a:rPr sz="900" b="1" kern="0" spc="-10" dirty="0">
                          <a:solidFill>
                            <a:schemeClr val="bg1">
                              <a:alpha val="100000"/>
                            </a:schemeClr>
                          </a:solidFill>
                          <a:latin typeface="+mn-ea"/>
                          <a:cs typeface="+mn-ea"/>
                        </a:rPr>
                        <a:t>本地</a:t>
                      </a:r>
                      <a:r>
                        <a:rPr sz="900" b="1" kern="0" spc="-190" dirty="0">
                          <a:solidFill>
                            <a:schemeClr val="bg1">
                              <a:alpha val="100000"/>
                            </a:schemeClr>
                          </a:solidFill>
                          <a:latin typeface="+mn-ea"/>
                          <a:cs typeface="+mn-ea"/>
                        </a:rPr>
                        <a:t> </a:t>
                      </a:r>
                      <a:r>
                        <a:rPr sz="900" b="1" kern="0" spc="-10" dirty="0">
                          <a:solidFill>
                            <a:schemeClr val="bg1">
                              <a:alpha val="100000"/>
                            </a:schemeClr>
                          </a:solidFill>
                          <a:latin typeface="+mn-ea"/>
                          <a:cs typeface="+mn-ea"/>
                        </a:rPr>
                        <a:t>SCADA</a:t>
                      </a:r>
                      <a:endParaRPr lang="en-US" altLang="en-US" sz="900" b="1" kern="0" spc="-10" dirty="0">
                        <a:solidFill>
                          <a:schemeClr val="bg1">
                            <a:alpha val="100000"/>
                          </a:schemeClr>
                        </a:solidFill>
                        <a:latin typeface="+mn-ea"/>
                        <a:cs typeface="+mn-ea"/>
                      </a:endParaRPr>
                    </a:p>
                  </a:txBody>
                  <a:tcPr marL="0" marR="0" marT="0" marB="0">
                    <a:lnL>
                      <a:noFill/>
                    </a:lnL>
                    <a:lnR>
                      <a:noFill/>
                    </a:lnR>
                    <a:lnT>
                      <a:noFill/>
                    </a:lnT>
                    <a:lnB>
                      <a:noFill/>
                    </a:lnB>
                  </a:tcPr>
                </a:tc>
                <a:tc>
                  <a:txBody>
                    <a:bodyPr/>
                    <a:lstStyle/>
                    <a:p>
                      <a:pPr algn="l" rtl="0" eaLnBrk="0">
                        <a:lnSpc>
                          <a:spcPct val="115000"/>
                        </a:lnSpc>
                      </a:pPr>
                      <a:endParaRPr lang="en-US" altLang="en-US" sz="1000" dirty="0">
                        <a:solidFill>
                          <a:schemeClr val="bg1"/>
                        </a:solidFill>
                        <a:latin typeface="+mn-ea"/>
                        <a:cs typeface="+mn-ea"/>
                      </a:endParaRPr>
                    </a:p>
                    <a:p>
                      <a:pPr algn="l" rtl="0" eaLnBrk="0">
                        <a:lnSpc>
                          <a:spcPct val="116000"/>
                        </a:lnSpc>
                      </a:pPr>
                      <a:endParaRPr lang="en-US" altLang="en-US" sz="1000" dirty="0">
                        <a:solidFill>
                          <a:schemeClr val="bg1"/>
                        </a:solidFill>
                        <a:latin typeface="+mn-ea"/>
                        <a:cs typeface="+mn-ea"/>
                      </a:endParaRPr>
                    </a:p>
                    <a:p>
                      <a:pPr algn="l" rtl="0" eaLnBrk="0">
                        <a:lnSpc>
                          <a:spcPct val="7000"/>
                        </a:lnSpc>
                      </a:pPr>
                      <a:endParaRPr lang="en-US" altLang="en-US" sz="100" dirty="0">
                        <a:solidFill>
                          <a:schemeClr val="bg1"/>
                        </a:solidFill>
                        <a:latin typeface="+mn-ea"/>
                        <a:cs typeface="+mn-ea"/>
                      </a:endParaRPr>
                    </a:p>
                    <a:p>
                      <a:pPr marL="212725" algn="l" rtl="0" eaLnBrk="0">
                        <a:lnSpc>
                          <a:spcPct val="87000"/>
                        </a:lnSpc>
                      </a:pPr>
                      <a:r>
                        <a:rPr sz="900" b="1" kern="0" spc="50" dirty="0">
                          <a:solidFill>
                            <a:schemeClr val="bg1">
                              <a:alpha val="100000"/>
                            </a:schemeClr>
                          </a:solidFill>
                          <a:latin typeface="+mn-ea"/>
                          <a:cs typeface="+mn-ea"/>
                        </a:rPr>
                        <a:t>人机接口(</a:t>
                      </a:r>
                      <a:r>
                        <a:rPr sz="900" b="1" kern="0" spc="0" dirty="0">
                          <a:solidFill>
                            <a:schemeClr val="bg1">
                              <a:alpha val="100000"/>
                            </a:schemeClr>
                          </a:solidFill>
                          <a:latin typeface="+mn-ea"/>
                          <a:cs typeface="+mn-ea"/>
                        </a:rPr>
                        <a:t>HMI</a:t>
                      </a:r>
                      <a:r>
                        <a:rPr sz="900" b="1" kern="0" spc="50" dirty="0">
                          <a:solidFill>
                            <a:schemeClr val="bg1">
                              <a:alpha val="100000"/>
                            </a:schemeClr>
                          </a:solidFill>
                          <a:latin typeface="+mn-ea"/>
                          <a:cs typeface="+mn-ea"/>
                        </a:rPr>
                        <a:t>)</a:t>
                      </a:r>
                      <a:endParaRPr lang="en-US" altLang="en-US" sz="900" b="1" kern="0" spc="50" dirty="0">
                        <a:solidFill>
                          <a:schemeClr val="bg1">
                            <a:alpha val="100000"/>
                          </a:schemeClr>
                        </a:solidFill>
                        <a:latin typeface="+mn-ea"/>
                        <a:cs typeface="+mn-ea"/>
                      </a:endParaRPr>
                    </a:p>
                  </a:txBody>
                  <a:tcPr marL="0" marR="0" marT="0" marB="0">
                    <a:lnL>
                      <a:noFill/>
                    </a:lnL>
                    <a:lnR>
                      <a:noFill/>
                    </a:lnR>
                    <a:lnT>
                      <a:noFill/>
                    </a:lnT>
                    <a:lnB>
                      <a:noFill/>
                    </a:lnB>
                  </a:tcPr>
                </a:tc>
                <a:tc>
                  <a:txBody>
                    <a:bodyPr/>
                    <a:lstStyle/>
                    <a:p>
                      <a:pPr algn="l" rtl="0" eaLnBrk="0">
                        <a:lnSpc>
                          <a:spcPct val="111000"/>
                        </a:lnSpc>
                      </a:pPr>
                      <a:endParaRPr lang="en-US" altLang="en-US" sz="1000" dirty="0">
                        <a:solidFill>
                          <a:schemeClr val="bg1"/>
                        </a:solidFill>
                        <a:latin typeface="+mn-ea"/>
                      </a:endParaRPr>
                    </a:p>
                    <a:p>
                      <a:pPr algn="l" rtl="0" eaLnBrk="0">
                        <a:lnSpc>
                          <a:spcPct val="111000"/>
                        </a:lnSpc>
                      </a:pPr>
                      <a:endParaRPr lang="en-US" altLang="en-US" sz="1000" dirty="0">
                        <a:solidFill>
                          <a:schemeClr val="bg1"/>
                        </a:solidFill>
                        <a:latin typeface="+mn-ea"/>
                      </a:endParaRPr>
                    </a:p>
                    <a:p>
                      <a:pPr algn="l" rtl="0" eaLnBrk="0">
                        <a:lnSpc>
                          <a:spcPct val="7000"/>
                        </a:lnSpc>
                      </a:pPr>
                      <a:endParaRPr lang="en-US" altLang="en-US" sz="100" dirty="0">
                        <a:solidFill>
                          <a:schemeClr val="bg1"/>
                        </a:solidFill>
                        <a:latin typeface="+mn-ea"/>
                      </a:endParaRPr>
                    </a:p>
                    <a:p>
                      <a:pPr algn="r" rtl="0" eaLnBrk="0">
                        <a:lnSpc>
                          <a:spcPct val="97000"/>
                        </a:lnSpc>
                      </a:pPr>
                      <a:r>
                        <a:rPr sz="900" b="1" kern="0" spc="80" dirty="0">
                          <a:solidFill>
                            <a:schemeClr val="bg1">
                              <a:alpha val="100000"/>
                            </a:schemeClr>
                          </a:solidFill>
                          <a:latin typeface="+mn-ea"/>
                          <a:cs typeface="360 守护体" panose="02000500000000000000" charset="-122"/>
                        </a:rPr>
                        <a:t>工程师站</a:t>
                      </a:r>
                      <a:endParaRPr lang="en-US" altLang="en-US" sz="900" b="1" kern="0" spc="80" dirty="0">
                        <a:solidFill>
                          <a:schemeClr val="bg1">
                            <a:alpha val="100000"/>
                          </a:schemeClr>
                        </a:solidFill>
                        <a:latin typeface="+mn-ea"/>
                        <a:cs typeface="360 守护体" panose="02000500000000000000" charset="-122"/>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pSp>
        <p:nvGrpSpPr>
          <p:cNvPr id="35" name="group 38"/>
          <p:cNvGrpSpPr/>
          <p:nvPr/>
        </p:nvGrpSpPr>
        <p:grpSpPr>
          <a:xfrm rot="21600000">
            <a:off x="5702629" y="2833524"/>
            <a:ext cx="2333244" cy="545592"/>
            <a:chOff x="0" y="0"/>
            <a:chExt cx="2333244" cy="545592"/>
          </a:xfrm>
        </p:grpSpPr>
        <p:sp>
          <p:nvSpPr>
            <p:cNvPr id="36" name="path"/>
            <p:cNvSpPr/>
            <p:nvPr>
              <p:custDataLst>
                <p:tags r:id="rId48"/>
              </p:custDataLst>
            </p:nvPr>
          </p:nvSpPr>
          <p:spPr>
            <a:xfrm>
              <a:off x="228714" y="597"/>
              <a:ext cx="940041" cy="544448"/>
            </a:xfrm>
            <a:custGeom>
              <a:avLst/>
              <a:gdLst/>
              <a:ahLst/>
              <a:cxnLst/>
              <a:rect l="0" t="0" r="0" b="0"/>
              <a:pathLst>
                <a:path w="1480" h="857">
                  <a:moveTo>
                    <a:pt x="115" y="0"/>
                  </a:moveTo>
                  <a:lnTo>
                    <a:pt x="1364" y="0"/>
                  </a:lnTo>
                  <a:lnTo>
                    <a:pt x="1480" y="857"/>
                  </a:lnTo>
                  <a:lnTo>
                    <a:pt x="0" y="857"/>
                  </a:lnTo>
                  <a:lnTo>
                    <a:pt x="115" y="0"/>
                  </a:lnTo>
                </a:path>
              </a:pathLst>
            </a:custGeom>
            <a:solidFill>
              <a:srgbClr val="EF741E">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37" name="path"/>
            <p:cNvSpPr/>
            <p:nvPr>
              <p:custDataLst>
                <p:tags r:id="rId49"/>
              </p:custDataLst>
            </p:nvPr>
          </p:nvSpPr>
          <p:spPr>
            <a:xfrm>
              <a:off x="1221118" y="597"/>
              <a:ext cx="768184" cy="544448"/>
            </a:xfrm>
            <a:custGeom>
              <a:avLst/>
              <a:gdLst/>
              <a:ahLst/>
              <a:cxnLst/>
              <a:rect l="0" t="0" r="0" b="0"/>
              <a:pathLst>
                <a:path w="1209" h="857">
                  <a:moveTo>
                    <a:pt x="0" y="0"/>
                  </a:moveTo>
                  <a:lnTo>
                    <a:pt x="1209" y="0"/>
                  </a:lnTo>
                  <a:lnTo>
                    <a:pt x="1093" y="857"/>
                  </a:lnTo>
                  <a:lnTo>
                    <a:pt x="115" y="857"/>
                  </a:lnTo>
                  <a:lnTo>
                    <a:pt x="0" y="0"/>
                  </a:lnTo>
                </a:path>
              </a:pathLst>
            </a:custGeom>
            <a:solidFill>
              <a:srgbClr val="F2B80B">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38" name="path"/>
            <p:cNvSpPr/>
            <p:nvPr>
              <p:custDataLst>
                <p:tags r:id="rId50"/>
              </p:custDataLst>
            </p:nvPr>
          </p:nvSpPr>
          <p:spPr>
            <a:xfrm>
              <a:off x="0" y="0"/>
              <a:ext cx="2333244" cy="545592"/>
            </a:xfrm>
            <a:custGeom>
              <a:avLst/>
              <a:gdLst/>
              <a:ahLst/>
              <a:cxnLst/>
              <a:rect l="0" t="0" r="0" b="0"/>
              <a:pathLst>
                <a:path w="3674" h="859">
                  <a:moveTo>
                    <a:pt x="0" y="0"/>
                  </a:moveTo>
                  <a:lnTo>
                    <a:pt x="3674" y="0"/>
                  </a:lnTo>
                  <a:lnTo>
                    <a:pt x="3674" y="859"/>
                  </a:lnTo>
                  <a:lnTo>
                    <a:pt x="0" y="859"/>
                  </a:lnTo>
                  <a:lnTo>
                    <a:pt x="0" y="0"/>
                  </a:lnTo>
                  <a:close/>
                </a:path>
              </a:pathLst>
            </a:custGeom>
            <a:solidFill>
              <a:srgbClr val="738FA4">
                <a:alpha val="18823"/>
              </a:srgbClr>
            </a:solidFill>
            <a:ln cap="flat">
              <a:noFill/>
              <a:prstDash val="solid"/>
              <a:miter lim="0"/>
            </a:ln>
          </p:spPr>
          <p:txBody>
            <a:bodyPr rtlCol="0"/>
            <a:lstStyle/>
            <a:p>
              <a:pPr algn="ctr"/>
              <a:endParaRPr lang="zh-CN" altLang="en-US">
                <a:solidFill>
                  <a:schemeClr val="tx1"/>
                </a:solidFill>
                <a:latin typeface="+mn-ea"/>
              </a:endParaRPr>
            </a:p>
          </p:txBody>
        </p:sp>
      </p:grpSp>
      <p:grpSp>
        <p:nvGrpSpPr>
          <p:cNvPr id="39" name="group 40"/>
          <p:cNvGrpSpPr/>
          <p:nvPr/>
        </p:nvGrpSpPr>
        <p:grpSpPr>
          <a:xfrm rot="21600000">
            <a:off x="5702629" y="3467508"/>
            <a:ext cx="2333244" cy="545591"/>
            <a:chOff x="0" y="0"/>
            <a:chExt cx="2333244" cy="545591"/>
          </a:xfrm>
        </p:grpSpPr>
        <p:sp>
          <p:nvSpPr>
            <p:cNvPr id="40" name="path"/>
            <p:cNvSpPr/>
            <p:nvPr>
              <p:custDataLst>
                <p:tags r:id="rId45"/>
              </p:custDataLst>
            </p:nvPr>
          </p:nvSpPr>
          <p:spPr>
            <a:xfrm>
              <a:off x="143040" y="418"/>
              <a:ext cx="1111376" cy="544448"/>
            </a:xfrm>
            <a:custGeom>
              <a:avLst/>
              <a:gdLst/>
              <a:ahLst/>
              <a:cxnLst/>
              <a:rect l="0" t="0" r="0" b="0"/>
              <a:pathLst>
                <a:path w="1750" h="857">
                  <a:moveTo>
                    <a:pt x="115" y="0"/>
                  </a:moveTo>
                  <a:lnTo>
                    <a:pt x="1634" y="0"/>
                  </a:lnTo>
                  <a:lnTo>
                    <a:pt x="1750" y="857"/>
                  </a:lnTo>
                  <a:lnTo>
                    <a:pt x="0" y="857"/>
                  </a:lnTo>
                  <a:lnTo>
                    <a:pt x="115" y="0"/>
                  </a:lnTo>
                </a:path>
              </a:pathLst>
            </a:custGeom>
            <a:solidFill>
              <a:srgbClr val="D72E33">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41" name="path"/>
            <p:cNvSpPr/>
            <p:nvPr>
              <p:custDataLst>
                <p:tags r:id="rId46"/>
              </p:custDataLst>
            </p:nvPr>
          </p:nvSpPr>
          <p:spPr>
            <a:xfrm>
              <a:off x="1306778" y="418"/>
              <a:ext cx="596862" cy="544448"/>
            </a:xfrm>
            <a:custGeom>
              <a:avLst/>
              <a:gdLst/>
              <a:ahLst/>
              <a:cxnLst/>
              <a:rect l="0" t="0" r="0" b="0"/>
              <a:pathLst>
                <a:path w="939" h="857">
                  <a:moveTo>
                    <a:pt x="0" y="0"/>
                  </a:moveTo>
                  <a:lnTo>
                    <a:pt x="939" y="0"/>
                  </a:lnTo>
                  <a:lnTo>
                    <a:pt x="824" y="857"/>
                  </a:lnTo>
                  <a:lnTo>
                    <a:pt x="115" y="857"/>
                  </a:lnTo>
                  <a:lnTo>
                    <a:pt x="0" y="0"/>
                  </a:lnTo>
                </a:path>
              </a:pathLst>
            </a:custGeom>
            <a:solidFill>
              <a:srgbClr val="75A13D">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42" name="path"/>
            <p:cNvSpPr/>
            <p:nvPr>
              <p:custDataLst>
                <p:tags r:id="rId47"/>
              </p:custDataLst>
            </p:nvPr>
          </p:nvSpPr>
          <p:spPr>
            <a:xfrm>
              <a:off x="0" y="0"/>
              <a:ext cx="2333244" cy="545591"/>
            </a:xfrm>
            <a:custGeom>
              <a:avLst/>
              <a:gdLst/>
              <a:ahLst/>
              <a:cxnLst/>
              <a:rect l="0" t="0" r="0" b="0"/>
              <a:pathLst>
                <a:path w="3674" h="859">
                  <a:moveTo>
                    <a:pt x="0" y="0"/>
                  </a:moveTo>
                  <a:lnTo>
                    <a:pt x="3674" y="0"/>
                  </a:lnTo>
                  <a:lnTo>
                    <a:pt x="3674" y="859"/>
                  </a:lnTo>
                  <a:lnTo>
                    <a:pt x="0" y="859"/>
                  </a:lnTo>
                  <a:lnTo>
                    <a:pt x="0" y="0"/>
                  </a:lnTo>
                  <a:close/>
                </a:path>
              </a:pathLst>
            </a:custGeom>
            <a:solidFill>
              <a:srgbClr val="738FA4">
                <a:alpha val="18823"/>
              </a:srgbClr>
            </a:solidFill>
            <a:ln cap="flat">
              <a:noFill/>
              <a:prstDash val="solid"/>
              <a:miter lim="0"/>
            </a:ln>
          </p:spPr>
          <p:txBody>
            <a:bodyPr rtlCol="0"/>
            <a:lstStyle/>
            <a:p>
              <a:pPr algn="ctr"/>
              <a:endParaRPr lang="zh-CN" altLang="en-US">
                <a:solidFill>
                  <a:schemeClr val="tx1"/>
                </a:solidFill>
                <a:latin typeface="+mn-ea"/>
              </a:endParaRPr>
            </a:p>
          </p:txBody>
        </p:sp>
      </p:grpSp>
      <p:grpSp>
        <p:nvGrpSpPr>
          <p:cNvPr id="43" name="group 42"/>
          <p:cNvGrpSpPr/>
          <p:nvPr/>
        </p:nvGrpSpPr>
        <p:grpSpPr>
          <a:xfrm rot="21600000">
            <a:off x="5702629" y="2200314"/>
            <a:ext cx="2333244" cy="544817"/>
            <a:chOff x="0" y="0"/>
            <a:chExt cx="2333244" cy="544817"/>
          </a:xfrm>
        </p:grpSpPr>
        <p:sp>
          <p:nvSpPr>
            <p:cNvPr id="44" name="path"/>
            <p:cNvSpPr/>
            <p:nvPr>
              <p:custDataLst>
                <p:tags r:id="rId42"/>
              </p:custDataLst>
            </p:nvPr>
          </p:nvSpPr>
          <p:spPr>
            <a:xfrm>
              <a:off x="314375" y="0"/>
              <a:ext cx="768705" cy="544448"/>
            </a:xfrm>
            <a:custGeom>
              <a:avLst/>
              <a:gdLst/>
              <a:ahLst/>
              <a:cxnLst/>
              <a:rect l="0" t="0" r="0" b="0"/>
              <a:pathLst>
                <a:path w="1210" h="857">
                  <a:moveTo>
                    <a:pt x="115" y="0"/>
                  </a:moveTo>
                  <a:lnTo>
                    <a:pt x="1094" y="0"/>
                  </a:lnTo>
                  <a:lnTo>
                    <a:pt x="1210" y="857"/>
                  </a:lnTo>
                  <a:lnTo>
                    <a:pt x="0" y="857"/>
                  </a:lnTo>
                  <a:lnTo>
                    <a:pt x="115" y="0"/>
                  </a:lnTo>
                </a:path>
              </a:pathLst>
            </a:custGeom>
            <a:solidFill>
              <a:srgbClr val="F2B80B">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45" name="path"/>
            <p:cNvSpPr/>
            <p:nvPr>
              <p:custDataLst>
                <p:tags r:id="rId43"/>
              </p:custDataLst>
            </p:nvPr>
          </p:nvSpPr>
          <p:spPr>
            <a:xfrm>
              <a:off x="1135455" y="0"/>
              <a:ext cx="939507" cy="544448"/>
            </a:xfrm>
            <a:custGeom>
              <a:avLst/>
              <a:gdLst/>
              <a:ahLst/>
              <a:cxnLst/>
              <a:rect l="0" t="0" r="0" b="0"/>
              <a:pathLst>
                <a:path w="1479" h="857">
                  <a:moveTo>
                    <a:pt x="0" y="0"/>
                  </a:moveTo>
                  <a:lnTo>
                    <a:pt x="1479" y="0"/>
                  </a:lnTo>
                  <a:lnTo>
                    <a:pt x="1363" y="857"/>
                  </a:lnTo>
                  <a:lnTo>
                    <a:pt x="115" y="857"/>
                  </a:lnTo>
                  <a:lnTo>
                    <a:pt x="0" y="0"/>
                  </a:lnTo>
                </a:path>
              </a:pathLst>
            </a:custGeom>
            <a:solidFill>
              <a:srgbClr val="EF741E">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46" name="path"/>
            <p:cNvSpPr/>
            <p:nvPr>
              <p:custDataLst>
                <p:tags r:id="rId44"/>
              </p:custDataLst>
            </p:nvPr>
          </p:nvSpPr>
          <p:spPr>
            <a:xfrm>
              <a:off x="0" y="749"/>
              <a:ext cx="2333244" cy="544067"/>
            </a:xfrm>
            <a:custGeom>
              <a:avLst/>
              <a:gdLst/>
              <a:ahLst/>
              <a:cxnLst/>
              <a:rect l="0" t="0" r="0" b="0"/>
              <a:pathLst>
                <a:path w="3674" h="856">
                  <a:moveTo>
                    <a:pt x="0" y="0"/>
                  </a:moveTo>
                  <a:lnTo>
                    <a:pt x="3674" y="0"/>
                  </a:lnTo>
                  <a:lnTo>
                    <a:pt x="3674" y="856"/>
                  </a:lnTo>
                  <a:lnTo>
                    <a:pt x="0" y="856"/>
                  </a:lnTo>
                  <a:lnTo>
                    <a:pt x="0" y="0"/>
                  </a:lnTo>
                  <a:close/>
                </a:path>
              </a:pathLst>
            </a:custGeom>
            <a:solidFill>
              <a:srgbClr val="738FA4">
                <a:alpha val="18823"/>
              </a:srgbClr>
            </a:solidFill>
            <a:ln cap="flat">
              <a:noFill/>
              <a:prstDash val="solid"/>
              <a:miter lim="0"/>
            </a:ln>
          </p:spPr>
          <p:txBody>
            <a:bodyPr rtlCol="0"/>
            <a:lstStyle/>
            <a:p>
              <a:pPr algn="ctr"/>
              <a:endParaRPr lang="zh-CN" altLang="en-US">
                <a:solidFill>
                  <a:schemeClr val="tx1"/>
                </a:solidFill>
                <a:latin typeface="+mn-ea"/>
              </a:endParaRPr>
            </a:p>
          </p:txBody>
        </p:sp>
      </p:grpSp>
      <p:grpSp>
        <p:nvGrpSpPr>
          <p:cNvPr id="47" name="group 44"/>
          <p:cNvGrpSpPr/>
          <p:nvPr/>
        </p:nvGrpSpPr>
        <p:grpSpPr>
          <a:xfrm rot="21600000">
            <a:off x="5702629" y="4101491"/>
            <a:ext cx="2333244" cy="544690"/>
            <a:chOff x="0" y="0"/>
            <a:chExt cx="2333244" cy="544690"/>
          </a:xfrm>
        </p:grpSpPr>
        <p:sp>
          <p:nvSpPr>
            <p:cNvPr id="48" name="rect"/>
            <p:cNvSpPr/>
            <p:nvPr>
              <p:custDataLst>
                <p:tags r:id="rId38"/>
              </p:custDataLst>
            </p:nvPr>
          </p:nvSpPr>
          <p:spPr>
            <a:xfrm>
              <a:off x="0" y="0"/>
              <a:ext cx="2333244" cy="544067"/>
            </a:xfrm>
            <a:prstGeom prst="rect">
              <a:avLst/>
            </a:prstGeom>
            <a:solidFill>
              <a:srgbClr val="738FA4">
                <a:alpha val="18431"/>
              </a:srgbClr>
            </a:solidFill>
            <a:ln cap="flat">
              <a:noFill/>
              <a:prstDash val="solid"/>
              <a:miter lim="0"/>
            </a:ln>
          </p:spPr>
          <p:txBody>
            <a:bodyPr rtlCol="0"/>
            <a:lstStyle/>
            <a:p>
              <a:pPr algn="ctr"/>
              <a:endParaRPr lang="zh-CN" altLang="en-US">
                <a:solidFill>
                  <a:schemeClr val="tx1"/>
                </a:solidFill>
                <a:latin typeface="+mn-ea"/>
              </a:endParaRPr>
            </a:p>
          </p:txBody>
        </p:sp>
        <p:sp>
          <p:nvSpPr>
            <p:cNvPr id="49" name="rect"/>
            <p:cNvSpPr/>
            <p:nvPr>
              <p:custDataLst>
                <p:tags r:id="rId39"/>
              </p:custDataLst>
            </p:nvPr>
          </p:nvSpPr>
          <p:spPr>
            <a:xfrm>
              <a:off x="57378" y="241"/>
              <a:ext cx="1282700" cy="544448"/>
            </a:xfrm>
            <a:prstGeom prst="rect">
              <a:avLst/>
            </a:prstGeom>
            <a:solidFill>
              <a:srgbClr val="C22156">
                <a:alpha val="68627"/>
              </a:srgbClr>
            </a:solidFill>
            <a:ln cap="flat">
              <a:noFill/>
              <a:prstDash val="solid"/>
              <a:miter lim="0"/>
            </a:ln>
          </p:spPr>
          <p:txBody>
            <a:bodyPr rtlCol="0"/>
            <a:lstStyle/>
            <a:p>
              <a:pPr algn="ctr"/>
              <a:endParaRPr lang="zh-CN" altLang="en-US">
                <a:solidFill>
                  <a:schemeClr val="tx1"/>
                </a:solidFill>
                <a:latin typeface="+mn-ea"/>
              </a:endParaRPr>
            </a:p>
          </p:txBody>
        </p:sp>
        <p:sp>
          <p:nvSpPr>
            <p:cNvPr id="50" name="path"/>
            <p:cNvSpPr/>
            <p:nvPr>
              <p:custDataLst>
                <p:tags r:id="rId40"/>
              </p:custDataLst>
            </p:nvPr>
          </p:nvSpPr>
          <p:spPr>
            <a:xfrm>
              <a:off x="1392440" y="241"/>
              <a:ext cx="425539" cy="544448"/>
            </a:xfrm>
            <a:custGeom>
              <a:avLst/>
              <a:gdLst/>
              <a:ahLst/>
              <a:cxnLst/>
              <a:rect l="0" t="0" r="0" b="0"/>
              <a:pathLst>
                <a:path w="670" h="857">
                  <a:moveTo>
                    <a:pt x="0" y="0"/>
                  </a:moveTo>
                  <a:lnTo>
                    <a:pt x="670" y="0"/>
                  </a:lnTo>
                  <a:lnTo>
                    <a:pt x="554" y="857"/>
                  </a:lnTo>
                  <a:lnTo>
                    <a:pt x="115" y="857"/>
                  </a:lnTo>
                  <a:lnTo>
                    <a:pt x="0" y="0"/>
                  </a:lnTo>
                </a:path>
              </a:pathLst>
            </a:custGeom>
            <a:solidFill>
              <a:srgbClr val="738FA4">
                <a:alpha val="100000"/>
              </a:srgbClr>
            </a:solidFill>
            <a:ln cap="flat">
              <a:noFill/>
              <a:prstDash val="solid"/>
              <a:miter lim="0"/>
            </a:ln>
          </p:spPr>
          <p:txBody>
            <a:bodyPr rtlCol="0"/>
            <a:lstStyle/>
            <a:p>
              <a:pPr algn="ctr"/>
              <a:endParaRPr lang="zh-CN" altLang="en-US">
                <a:solidFill>
                  <a:schemeClr val="tx1"/>
                </a:solidFill>
                <a:latin typeface="+mn-ea"/>
              </a:endParaRPr>
            </a:p>
          </p:txBody>
        </p:sp>
        <p:sp>
          <p:nvSpPr>
            <p:cNvPr id="51" name="textbox 290"/>
            <p:cNvSpPr/>
            <p:nvPr>
              <p:custDataLst>
                <p:tags r:id="rId41"/>
              </p:custDataLst>
            </p:nvPr>
          </p:nvSpPr>
          <p:spPr>
            <a:xfrm>
              <a:off x="1416532" y="211620"/>
              <a:ext cx="478790" cy="199389"/>
            </a:xfrm>
            <a:prstGeom prst="rect">
              <a:avLst/>
            </a:prstGeom>
          </p:spPr>
          <p:txBody>
            <a:bodyPr vert="horz" wrap="square" lIns="0" tIns="0" rIns="0" bIns="0"/>
            <a:lstStyle/>
            <a:p>
              <a:pPr algn="l" rtl="0" eaLnBrk="0">
                <a:lnSpc>
                  <a:spcPct val="85000"/>
                </a:lnSpc>
              </a:pPr>
              <a:endParaRPr lang="en-US" altLang="en-US" sz="100" dirty="0">
                <a:solidFill>
                  <a:schemeClr val="bg1"/>
                </a:solidFill>
                <a:latin typeface="+mn-ea"/>
              </a:endParaRPr>
            </a:p>
            <a:p>
              <a:pPr marL="12700" algn="l" rtl="0" eaLnBrk="0">
                <a:lnSpc>
                  <a:spcPct val="95000"/>
                </a:lnSpc>
              </a:pPr>
              <a:r>
                <a:rPr sz="1200" b="1" kern="0" spc="-20" dirty="0">
                  <a:solidFill>
                    <a:schemeClr val="bg1">
                      <a:alpha val="100000"/>
                    </a:schemeClr>
                  </a:solidFill>
                  <a:latin typeface="+mn-ea"/>
                  <a:cs typeface="360 守护体" panose="02000500000000000000" charset="-122"/>
                </a:rPr>
                <a:t>低风险</a:t>
              </a:r>
              <a:endParaRPr lang="en-US" altLang="en-US" sz="1200" b="1" kern="0" spc="-20" dirty="0">
                <a:solidFill>
                  <a:schemeClr val="bg1">
                    <a:alpha val="100000"/>
                  </a:schemeClr>
                </a:solidFill>
                <a:latin typeface="+mn-ea"/>
                <a:cs typeface="360 守护体" panose="02000500000000000000" charset="-122"/>
              </a:endParaRPr>
            </a:p>
          </p:txBody>
        </p:sp>
      </p:grpSp>
      <p:grpSp>
        <p:nvGrpSpPr>
          <p:cNvPr id="52" name="group 46"/>
          <p:cNvGrpSpPr/>
          <p:nvPr/>
        </p:nvGrpSpPr>
        <p:grpSpPr>
          <a:xfrm rot="21600000">
            <a:off x="5702629" y="1566521"/>
            <a:ext cx="2333244" cy="544626"/>
            <a:chOff x="0" y="0"/>
            <a:chExt cx="2333244" cy="544626"/>
          </a:xfrm>
        </p:grpSpPr>
        <p:sp>
          <p:nvSpPr>
            <p:cNvPr id="53" name="path"/>
            <p:cNvSpPr/>
            <p:nvPr>
              <p:custDataLst>
                <p:tags r:id="rId35"/>
              </p:custDataLst>
            </p:nvPr>
          </p:nvSpPr>
          <p:spPr>
            <a:xfrm>
              <a:off x="400037" y="0"/>
              <a:ext cx="597382" cy="544448"/>
            </a:xfrm>
            <a:custGeom>
              <a:avLst/>
              <a:gdLst/>
              <a:ahLst/>
              <a:cxnLst/>
              <a:rect l="0" t="0" r="0" b="0"/>
              <a:pathLst>
                <a:path w="940" h="857">
                  <a:moveTo>
                    <a:pt x="115" y="0"/>
                  </a:moveTo>
                  <a:lnTo>
                    <a:pt x="824" y="0"/>
                  </a:lnTo>
                  <a:lnTo>
                    <a:pt x="940" y="857"/>
                  </a:lnTo>
                  <a:lnTo>
                    <a:pt x="0" y="857"/>
                  </a:lnTo>
                  <a:lnTo>
                    <a:pt x="115" y="0"/>
                  </a:lnTo>
                </a:path>
              </a:pathLst>
            </a:custGeom>
            <a:solidFill>
              <a:srgbClr val="75A13D">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54" name="path"/>
            <p:cNvSpPr/>
            <p:nvPr>
              <p:custDataLst>
                <p:tags r:id="rId36"/>
              </p:custDataLst>
            </p:nvPr>
          </p:nvSpPr>
          <p:spPr>
            <a:xfrm>
              <a:off x="1049794" y="0"/>
              <a:ext cx="1110831" cy="544448"/>
            </a:xfrm>
            <a:custGeom>
              <a:avLst/>
              <a:gdLst/>
              <a:ahLst/>
              <a:cxnLst/>
              <a:rect l="0" t="0" r="0" b="0"/>
              <a:pathLst>
                <a:path w="1749" h="857">
                  <a:moveTo>
                    <a:pt x="0" y="0"/>
                  </a:moveTo>
                  <a:lnTo>
                    <a:pt x="1749" y="0"/>
                  </a:lnTo>
                  <a:lnTo>
                    <a:pt x="1633" y="857"/>
                  </a:lnTo>
                  <a:lnTo>
                    <a:pt x="115" y="857"/>
                  </a:lnTo>
                  <a:lnTo>
                    <a:pt x="0" y="0"/>
                  </a:lnTo>
                </a:path>
              </a:pathLst>
            </a:custGeom>
            <a:solidFill>
              <a:srgbClr val="D72E33">
                <a:alpha val="69019"/>
              </a:srgbClr>
            </a:solidFill>
            <a:ln cap="flat">
              <a:noFill/>
              <a:prstDash val="solid"/>
              <a:miter lim="0"/>
            </a:ln>
          </p:spPr>
          <p:txBody>
            <a:bodyPr rtlCol="0"/>
            <a:lstStyle/>
            <a:p>
              <a:pPr algn="ctr"/>
              <a:endParaRPr lang="zh-CN" altLang="en-US">
                <a:solidFill>
                  <a:schemeClr val="tx1"/>
                </a:solidFill>
                <a:latin typeface="+mn-ea"/>
              </a:endParaRPr>
            </a:p>
          </p:txBody>
        </p:sp>
        <p:sp>
          <p:nvSpPr>
            <p:cNvPr id="55" name="path"/>
            <p:cNvSpPr/>
            <p:nvPr>
              <p:custDataLst>
                <p:tags r:id="rId37"/>
              </p:custDataLst>
            </p:nvPr>
          </p:nvSpPr>
          <p:spPr>
            <a:xfrm>
              <a:off x="0" y="558"/>
              <a:ext cx="2333244" cy="544068"/>
            </a:xfrm>
            <a:custGeom>
              <a:avLst/>
              <a:gdLst/>
              <a:ahLst/>
              <a:cxnLst/>
              <a:rect l="0" t="0" r="0" b="0"/>
              <a:pathLst>
                <a:path w="3674" h="856">
                  <a:moveTo>
                    <a:pt x="0" y="0"/>
                  </a:moveTo>
                  <a:lnTo>
                    <a:pt x="3674" y="0"/>
                  </a:lnTo>
                  <a:lnTo>
                    <a:pt x="3674" y="856"/>
                  </a:lnTo>
                  <a:lnTo>
                    <a:pt x="0" y="856"/>
                  </a:lnTo>
                  <a:lnTo>
                    <a:pt x="0" y="0"/>
                  </a:lnTo>
                  <a:close/>
                </a:path>
              </a:pathLst>
            </a:custGeom>
            <a:solidFill>
              <a:srgbClr val="738FA4">
                <a:alpha val="18823"/>
              </a:srgbClr>
            </a:solidFill>
            <a:ln cap="flat">
              <a:noFill/>
              <a:prstDash val="solid"/>
              <a:miter lim="0"/>
            </a:ln>
          </p:spPr>
          <p:txBody>
            <a:bodyPr rtlCol="0"/>
            <a:lstStyle/>
            <a:p>
              <a:pPr algn="ctr"/>
              <a:endParaRPr lang="zh-CN" altLang="en-US">
                <a:solidFill>
                  <a:schemeClr val="tx1"/>
                </a:solidFill>
                <a:latin typeface="+mn-ea"/>
              </a:endParaRPr>
            </a:p>
          </p:txBody>
        </p:sp>
      </p:grpSp>
      <p:grpSp>
        <p:nvGrpSpPr>
          <p:cNvPr id="56" name="group 48"/>
          <p:cNvGrpSpPr/>
          <p:nvPr/>
        </p:nvGrpSpPr>
        <p:grpSpPr>
          <a:xfrm rot="21600000">
            <a:off x="5702629" y="932715"/>
            <a:ext cx="2333244" cy="544448"/>
            <a:chOff x="0" y="0"/>
            <a:chExt cx="2333244" cy="544448"/>
          </a:xfrm>
        </p:grpSpPr>
        <p:sp>
          <p:nvSpPr>
            <p:cNvPr id="57" name="rect"/>
            <p:cNvSpPr/>
            <p:nvPr>
              <p:custDataLst>
                <p:tags r:id="rId31"/>
              </p:custDataLst>
            </p:nvPr>
          </p:nvSpPr>
          <p:spPr>
            <a:xfrm>
              <a:off x="0" y="380"/>
              <a:ext cx="2333244" cy="544067"/>
            </a:xfrm>
            <a:prstGeom prst="rect">
              <a:avLst/>
            </a:prstGeom>
            <a:solidFill>
              <a:srgbClr val="738FA4">
                <a:alpha val="18431"/>
              </a:srgbClr>
            </a:solidFill>
            <a:ln cap="flat">
              <a:noFill/>
              <a:prstDash val="solid"/>
              <a:miter lim="0"/>
            </a:ln>
          </p:spPr>
          <p:txBody>
            <a:bodyPr rtlCol="0"/>
            <a:lstStyle/>
            <a:p>
              <a:pPr algn="ctr"/>
              <a:endParaRPr lang="zh-CN" altLang="en-US">
                <a:solidFill>
                  <a:schemeClr val="bg1"/>
                </a:solidFill>
                <a:latin typeface="+mn-ea"/>
              </a:endParaRPr>
            </a:p>
          </p:txBody>
        </p:sp>
        <p:sp>
          <p:nvSpPr>
            <p:cNvPr id="58" name="rect"/>
            <p:cNvSpPr/>
            <p:nvPr>
              <p:custDataLst>
                <p:tags r:id="rId32"/>
              </p:custDataLst>
            </p:nvPr>
          </p:nvSpPr>
          <p:spPr>
            <a:xfrm>
              <a:off x="964133" y="0"/>
              <a:ext cx="1282166" cy="544448"/>
            </a:xfrm>
            <a:prstGeom prst="rect">
              <a:avLst/>
            </a:prstGeom>
            <a:solidFill>
              <a:srgbClr val="C22156">
                <a:alpha val="68627"/>
              </a:srgbClr>
            </a:solidFill>
            <a:ln cap="flat">
              <a:noFill/>
              <a:prstDash val="solid"/>
              <a:miter lim="0"/>
            </a:ln>
          </p:spPr>
          <p:txBody>
            <a:bodyPr rtlCol="0"/>
            <a:lstStyle/>
            <a:p>
              <a:pPr algn="ctr"/>
              <a:endParaRPr lang="zh-CN" altLang="en-US">
                <a:solidFill>
                  <a:schemeClr val="bg1"/>
                </a:solidFill>
                <a:latin typeface="+mn-ea"/>
              </a:endParaRPr>
            </a:p>
          </p:txBody>
        </p:sp>
        <p:sp>
          <p:nvSpPr>
            <p:cNvPr id="59" name="path"/>
            <p:cNvSpPr/>
            <p:nvPr>
              <p:custDataLst>
                <p:tags r:id="rId33"/>
              </p:custDataLst>
            </p:nvPr>
          </p:nvSpPr>
          <p:spPr>
            <a:xfrm>
              <a:off x="485711" y="0"/>
              <a:ext cx="426047" cy="544448"/>
            </a:xfrm>
            <a:custGeom>
              <a:avLst/>
              <a:gdLst/>
              <a:ahLst/>
              <a:cxnLst/>
              <a:rect l="0" t="0" r="0" b="0"/>
              <a:pathLst>
                <a:path w="670" h="857">
                  <a:moveTo>
                    <a:pt x="115" y="0"/>
                  </a:moveTo>
                  <a:lnTo>
                    <a:pt x="555" y="0"/>
                  </a:lnTo>
                  <a:lnTo>
                    <a:pt x="670" y="857"/>
                  </a:lnTo>
                  <a:lnTo>
                    <a:pt x="0" y="857"/>
                  </a:lnTo>
                  <a:lnTo>
                    <a:pt x="115" y="0"/>
                  </a:lnTo>
                </a:path>
              </a:pathLst>
            </a:custGeom>
            <a:solidFill>
              <a:srgbClr val="738FA4">
                <a:alpha val="100000"/>
              </a:srgbClr>
            </a:solidFill>
            <a:ln cap="flat">
              <a:noFill/>
              <a:prstDash val="solid"/>
              <a:miter lim="0"/>
            </a:ln>
          </p:spPr>
          <p:txBody>
            <a:bodyPr rtlCol="0"/>
            <a:lstStyle/>
            <a:p>
              <a:pPr algn="ctr"/>
              <a:endParaRPr lang="zh-CN" altLang="en-US">
                <a:solidFill>
                  <a:schemeClr val="bg1"/>
                </a:solidFill>
                <a:latin typeface="+mn-ea"/>
              </a:endParaRPr>
            </a:p>
          </p:txBody>
        </p:sp>
        <p:sp>
          <p:nvSpPr>
            <p:cNvPr id="60" name="textbox 304"/>
            <p:cNvSpPr/>
            <p:nvPr>
              <p:custDataLst>
                <p:tags r:id="rId34"/>
              </p:custDataLst>
            </p:nvPr>
          </p:nvSpPr>
          <p:spPr>
            <a:xfrm>
              <a:off x="427596" y="196468"/>
              <a:ext cx="477519" cy="198754"/>
            </a:xfrm>
            <a:prstGeom prst="rect">
              <a:avLst/>
            </a:prstGeom>
          </p:spPr>
          <p:txBody>
            <a:bodyPr vert="horz" wrap="square" lIns="0" tIns="0" rIns="0" bIns="0"/>
            <a:lstStyle/>
            <a:p>
              <a:pPr algn="l" rtl="0" eaLnBrk="0">
                <a:lnSpc>
                  <a:spcPct val="89000"/>
                </a:lnSpc>
              </a:pPr>
              <a:endParaRPr lang="en-US" altLang="en-US" sz="100" dirty="0">
                <a:solidFill>
                  <a:schemeClr val="bg1"/>
                </a:solidFill>
                <a:latin typeface="+mn-ea"/>
              </a:endParaRPr>
            </a:p>
            <a:p>
              <a:pPr marL="12700" algn="l" rtl="0" eaLnBrk="0">
                <a:lnSpc>
                  <a:spcPct val="94000"/>
                </a:lnSpc>
              </a:pPr>
              <a:r>
                <a:rPr sz="1200" kern="0" spc="-20" dirty="0">
                  <a:solidFill>
                    <a:schemeClr val="bg1">
                      <a:alpha val="100000"/>
                    </a:schemeClr>
                  </a:solidFill>
                  <a:latin typeface="+mn-ea"/>
                  <a:cs typeface="360 守护体" panose="02000500000000000000" charset="-122"/>
                </a:rPr>
                <a:t>低成本</a:t>
              </a:r>
              <a:endParaRPr lang="en-US" altLang="en-US" sz="1200" kern="0" spc="-20" dirty="0">
                <a:solidFill>
                  <a:schemeClr val="bg1">
                    <a:alpha val="100000"/>
                  </a:schemeClr>
                </a:solidFill>
                <a:latin typeface="+mn-ea"/>
                <a:cs typeface="360 守护体" panose="02000500000000000000" charset="-122"/>
              </a:endParaRPr>
            </a:p>
          </p:txBody>
        </p:sp>
      </p:grpSp>
      <p:sp>
        <p:nvSpPr>
          <p:cNvPr id="61" name="textbox 306"/>
          <p:cNvSpPr/>
          <p:nvPr>
            <p:custDataLst>
              <p:tags r:id="rId8"/>
            </p:custDataLst>
          </p:nvPr>
        </p:nvSpPr>
        <p:spPr>
          <a:xfrm>
            <a:off x="2391070" y="3867430"/>
            <a:ext cx="2466339" cy="155575"/>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79000"/>
              </a:lnSpc>
            </a:pPr>
            <a:endParaRPr lang="en-US" altLang="en-US" sz="100" dirty="0">
              <a:solidFill>
                <a:schemeClr val="bg1"/>
              </a:solidFill>
              <a:effectLst/>
              <a:latin typeface="+mn-ea"/>
              <a:cs typeface="+mn-ea"/>
            </a:endParaRPr>
          </a:p>
          <a:p>
            <a:pPr marL="12700" algn="l" rtl="0" eaLnBrk="0">
              <a:lnSpc>
                <a:spcPct val="95000"/>
              </a:lnSpc>
            </a:pPr>
            <a:r>
              <a:rPr sz="900" b="1" kern="0" spc="70" dirty="0">
                <a:solidFill>
                  <a:schemeClr val="bg1">
                    <a:alpha val="100000"/>
                  </a:schemeClr>
                </a:solidFill>
                <a:effectLst/>
                <a:latin typeface="+mn-ea"/>
                <a:cs typeface="+mn-ea"/>
              </a:rPr>
              <a:t>逻辑控制处理器(</a:t>
            </a:r>
            <a:r>
              <a:rPr sz="900" b="1" kern="0" spc="0" dirty="0">
                <a:solidFill>
                  <a:schemeClr val="bg1">
                    <a:alpha val="100000"/>
                  </a:schemeClr>
                </a:solidFill>
                <a:effectLst/>
                <a:latin typeface="+mn-ea"/>
                <a:cs typeface="+mn-ea"/>
              </a:rPr>
              <a:t>PLC</a:t>
            </a:r>
            <a:r>
              <a:rPr sz="900" b="1" kern="0" spc="70" dirty="0">
                <a:solidFill>
                  <a:schemeClr val="bg1">
                    <a:alpha val="100000"/>
                  </a:schemeClr>
                </a:solidFill>
                <a:effectLst/>
                <a:latin typeface="+mn-ea"/>
                <a:cs typeface="+mn-ea"/>
              </a:rPr>
              <a:t>)</a:t>
            </a:r>
            <a:r>
              <a:rPr sz="900" b="1" kern="0" spc="30" dirty="0">
                <a:solidFill>
                  <a:schemeClr val="bg1">
                    <a:alpha val="100000"/>
                  </a:schemeClr>
                </a:solidFill>
                <a:effectLst/>
                <a:latin typeface="+mn-ea"/>
                <a:cs typeface="+mn-ea"/>
              </a:rPr>
              <a:t> </a:t>
            </a:r>
            <a:r>
              <a:rPr sz="900" b="1" kern="0" spc="70" dirty="0">
                <a:solidFill>
                  <a:schemeClr val="bg1">
                    <a:alpha val="100000"/>
                  </a:schemeClr>
                </a:solidFill>
                <a:effectLst/>
                <a:latin typeface="+mn-ea"/>
                <a:cs typeface="+mn-ea"/>
              </a:rPr>
              <a:t>和远程控制单元</a:t>
            </a:r>
            <a:r>
              <a:rPr sz="900" b="1" kern="0" spc="-240" dirty="0">
                <a:solidFill>
                  <a:schemeClr val="bg1">
                    <a:alpha val="100000"/>
                  </a:schemeClr>
                </a:solidFill>
                <a:effectLst/>
                <a:latin typeface="+mn-ea"/>
                <a:cs typeface="+mn-ea"/>
              </a:rPr>
              <a:t> </a:t>
            </a:r>
            <a:r>
              <a:rPr sz="900" b="1" kern="0" spc="70" dirty="0">
                <a:solidFill>
                  <a:schemeClr val="bg1">
                    <a:alpha val="100000"/>
                  </a:schemeClr>
                </a:solidFill>
                <a:effectLst/>
                <a:latin typeface="+mn-ea"/>
                <a:cs typeface="+mn-ea"/>
              </a:rPr>
              <a:t>(</a:t>
            </a:r>
            <a:r>
              <a:rPr sz="900" b="1" kern="0" spc="0" dirty="0">
                <a:solidFill>
                  <a:schemeClr val="bg1">
                    <a:alpha val="100000"/>
                  </a:schemeClr>
                </a:solidFill>
                <a:effectLst/>
                <a:latin typeface="+mn-ea"/>
                <a:cs typeface="+mn-ea"/>
              </a:rPr>
              <a:t>RTU</a:t>
            </a:r>
            <a:r>
              <a:rPr sz="900" b="1" kern="0" spc="70" dirty="0">
                <a:solidFill>
                  <a:schemeClr val="bg1">
                    <a:alpha val="100000"/>
                  </a:schemeClr>
                </a:solidFill>
                <a:effectLst/>
                <a:latin typeface="+mn-ea"/>
                <a:cs typeface="+mn-ea"/>
              </a:rPr>
              <a:t>)</a:t>
            </a:r>
            <a:endParaRPr lang="en-US" altLang="en-US" sz="900" b="1" kern="0" spc="70" dirty="0">
              <a:solidFill>
                <a:schemeClr val="bg1">
                  <a:alpha val="100000"/>
                </a:schemeClr>
              </a:solidFill>
              <a:effectLst/>
              <a:latin typeface="+mn-ea"/>
              <a:cs typeface="+mn-ea"/>
            </a:endParaRPr>
          </a:p>
        </p:txBody>
      </p:sp>
      <p:sp>
        <p:nvSpPr>
          <p:cNvPr id="62" name="textbox 308"/>
          <p:cNvSpPr/>
          <p:nvPr>
            <p:custDataLst>
              <p:tags r:id="rId9"/>
            </p:custDataLst>
          </p:nvPr>
        </p:nvSpPr>
        <p:spPr>
          <a:xfrm>
            <a:off x="6017004" y="4710203"/>
            <a:ext cx="1931240" cy="205105"/>
          </a:xfrm>
          <a:prstGeom prst="rect">
            <a:avLst/>
          </a:prstGeom>
        </p:spPr>
        <p:txBody>
          <a:bodyPr vert="horz" wrap="square" lIns="0" tIns="0" rIns="0" bIns="0"/>
          <a:lstStyle/>
          <a:p>
            <a:pPr algn="l" rtl="0" eaLnBrk="0">
              <a:lnSpc>
                <a:spcPct val="86000"/>
              </a:lnSpc>
            </a:pPr>
            <a:endParaRPr lang="en-US" altLang="en-US" sz="100" dirty="0">
              <a:solidFill>
                <a:schemeClr val="tx1"/>
              </a:solidFill>
              <a:latin typeface="+mn-ea"/>
              <a:cs typeface="+mn-ea"/>
            </a:endParaRPr>
          </a:p>
          <a:p>
            <a:pPr marL="12700" algn="l" rtl="0" eaLnBrk="0">
              <a:lnSpc>
                <a:spcPct val="98000"/>
              </a:lnSpc>
            </a:pPr>
            <a:r>
              <a:rPr sz="1200" b="1" kern="0" spc="-30" dirty="0">
                <a:solidFill>
                  <a:schemeClr val="tx1">
                    <a:alpha val="100000"/>
                  </a:schemeClr>
                </a:solidFill>
                <a:latin typeface="+mn-ea"/>
                <a:cs typeface="+mn-ea"/>
              </a:rPr>
              <a:t>成本</a:t>
            </a:r>
            <a:r>
              <a:rPr sz="1200" kern="0" spc="50" dirty="0">
                <a:solidFill>
                  <a:schemeClr val="tx1">
                    <a:alpha val="100000"/>
                  </a:schemeClr>
                </a:solidFill>
                <a:latin typeface="+mn-ea"/>
                <a:cs typeface="+mn-ea"/>
              </a:rPr>
              <a:t>    </a:t>
            </a:r>
            <a:r>
              <a:rPr lang="en-US" sz="1200" kern="0" spc="50" dirty="0">
                <a:solidFill>
                  <a:schemeClr val="tx1">
                    <a:alpha val="100000"/>
                  </a:schemeClr>
                </a:solidFill>
                <a:latin typeface="+mn-ea"/>
                <a:cs typeface="+mn-ea"/>
              </a:rPr>
              <a:t>      </a:t>
            </a:r>
            <a:r>
              <a:rPr sz="1200" kern="0" spc="50" dirty="0">
                <a:solidFill>
                  <a:schemeClr val="tx1">
                    <a:alpha val="100000"/>
                  </a:schemeClr>
                </a:solidFill>
                <a:latin typeface="+mn-ea"/>
                <a:cs typeface="+mn-ea"/>
              </a:rPr>
              <a:t> </a:t>
            </a:r>
            <a:r>
              <a:rPr sz="1200" b="1" kern="0" spc="-30" dirty="0">
                <a:solidFill>
                  <a:schemeClr val="tx1">
                    <a:alpha val="100000"/>
                  </a:schemeClr>
                </a:solidFill>
                <a:latin typeface="+mn-ea"/>
                <a:cs typeface="+mn-ea"/>
              </a:rPr>
              <a:t>安全风险</a:t>
            </a:r>
            <a:endParaRPr lang="en-US" altLang="en-US" sz="1200" b="1" kern="0" spc="-30" dirty="0">
              <a:solidFill>
                <a:schemeClr val="tx1">
                  <a:alpha val="100000"/>
                </a:schemeClr>
              </a:solidFill>
              <a:latin typeface="+mn-ea"/>
              <a:cs typeface="+mn-ea"/>
            </a:endParaRPr>
          </a:p>
        </p:txBody>
      </p:sp>
      <p:pic>
        <p:nvPicPr>
          <p:cNvPr id="63" name="picture 310"/>
          <p:cNvPicPr>
            <a:picLocks noChangeAspect="1"/>
          </p:cNvPicPr>
          <p:nvPr>
            <p:custDataLst>
              <p:tags r:id="rId10"/>
            </p:custDataLst>
          </p:nvPr>
        </p:nvPicPr>
        <p:blipFill>
          <a:blip r:embed="rId81"/>
          <a:stretch>
            <a:fillRect/>
          </a:stretch>
        </p:blipFill>
        <p:spPr>
          <a:xfrm>
            <a:off x="4876622" y="977291"/>
            <a:ext cx="301752" cy="301752"/>
          </a:xfrm>
          <a:prstGeom prst="rect">
            <a:avLst/>
          </a:prstGeom>
          <a:effectLst>
            <a:outerShdw blurRad="50800" dist="38100" dir="13500000" algn="br" rotWithShape="0">
              <a:prstClr val="black">
                <a:alpha val="40000"/>
              </a:prstClr>
            </a:outerShdw>
          </a:effectLst>
        </p:spPr>
      </p:pic>
      <p:pic>
        <p:nvPicPr>
          <p:cNvPr id="64" name="picture 312"/>
          <p:cNvPicPr>
            <a:picLocks noChangeAspect="1"/>
          </p:cNvPicPr>
          <p:nvPr>
            <p:custDataLst>
              <p:tags r:id="rId11"/>
            </p:custDataLst>
          </p:nvPr>
        </p:nvPicPr>
        <p:blipFill>
          <a:blip r:embed="rId82"/>
          <a:stretch>
            <a:fillRect/>
          </a:stretch>
        </p:blipFill>
        <p:spPr>
          <a:xfrm>
            <a:off x="3346526" y="2889912"/>
            <a:ext cx="274320" cy="274320"/>
          </a:xfrm>
          <a:prstGeom prst="rect">
            <a:avLst/>
          </a:prstGeom>
          <a:effectLst>
            <a:outerShdw blurRad="50800" dist="38100" dir="13500000" algn="br" rotWithShape="0">
              <a:prstClr val="black">
                <a:alpha val="40000"/>
              </a:prstClr>
            </a:outerShdw>
          </a:effectLst>
        </p:spPr>
      </p:pic>
      <p:pic>
        <p:nvPicPr>
          <p:cNvPr id="65" name="picture 314"/>
          <p:cNvPicPr>
            <a:picLocks noChangeAspect="1"/>
          </p:cNvPicPr>
          <p:nvPr>
            <p:custDataLst>
              <p:tags r:id="rId12"/>
            </p:custDataLst>
          </p:nvPr>
        </p:nvPicPr>
        <p:blipFill>
          <a:blip r:embed="rId82"/>
          <a:stretch>
            <a:fillRect/>
          </a:stretch>
        </p:blipFill>
        <p:spPr>
          <a:xfrm>
            <a:off x="4774514" y="2876195"/>
            <a:ext cx="274320" cy="274320"/>
          </a:xfrm>
          <a:prstGeom prst="rect">
            <a:avLst/>
          </a:prstGeom>
          <a:effectLst>
            <a:outerShdw blurRad="50800" dist="38100" dir="13500000" algn="br" rotWithShape="0">
              <a:prstClr val="black">
                <a:alpha val="40000"/>
              </a:prstClr>
            </a:outerShdw>
          </a:effectLst>
        </p:spPr>
      </p:pic>
      <p:pic>
        <p:nvPicPr>
          <p:cNvPr id="66" name="picture 316"/>
          <p:cNvPicPr>
            <a:picLocks noChangeAspect="1"/>
          </p:cNvPicPr>
          <p:nvPr>
            <p:custDataLst>
              <p:tags r:id="rId13"/>
            </p:custDataLst>
          </p:nvPr>
        </p:nvPicPr>
        <p:blipFill>
          <a:blip r:embed="rId82"/>
          <a:stretch>
            <a:fillRect/>
          </a:stretch>
        </p:blipFill>
        <p:spPr>
          <a:xfrm>
            <a:off x="2220290" y="2882291"/>
            <a:ext cx="274320" cy="274320"/>
          </a:xfrm>
          <a:prstGeom prst="rect">
            <a:avLst/>
          </a:prstGeom>
          <a:effectLst>
            <a:outerShdw blurRad="50800" dist="38100" dir="13500000" algn="br" rotWithShape="0">
              <a:prstClr val="black">
                <a:alpha val="40000"/>
              </a:prstClr>
            </a:outerShdw>
          </a:effectLst>
        </p:spPr>
      </p:pic>
      <p:pic>
        <p:nvPicPr>
          <p:cNvPr id="67" name="picture 318"/>
          <p:cNvPicPr>
            <a:picLocks noChangeAspect="1"/>
          </p:cNvPicPr>
          <p:nvPr>
            <p:custDataLst>
              <p:tags r:id="rId14"/>
            </p:custDataLst>
          </p:nvPr>
        </p:nvPicPr>
        <p:blipFill>
          <a:blip r:embed="rId83"/>
          <a:stretch>
            <a:fillRect/>
          </a:stretch>
        </p:blipFill>
        <p:spPr>
          <a:xfrm>
            <a:off x="2720161" y="1611275"/>
            <a:ext cx="274320" cy="274319"/>
          </a:xfrm>
          <a:prstGeom prst="rect">
            <a:avLst/>
          </a:prstGeom>
          <a:effectLst>
            <a:outerShdw blurRad="50800" dist="38100" dir="13500000" algn="br" rotWithShape="0">
              <a:prstClr val="black">
                <a:alpha val="40000"/>
              </a:prstClr>
            </a:outerShdw>
          </a:effectLst>
        </p:spPr>
      </p:pic>
      <p:pic>
        <p:nvPicPr>
          <p:cNvPr id="68" name="picture 320"/>
          <p:cNvPicPr>
            <a:picLocks noChangeAspect="1"/>
          </p:cNvPicPr>
          <p:nvPr>
            <p:custDataLst>
              <p:tags r:id="rId15"/>
            </p:custDataLst>
          </p:nvPr>
        </p:nvPicPr>
        <p:blipFill>
          <a:blip r:embed="rId84"/>
          <a:stretch>
            <a:fillRect/>
          </a:stretch>
        </p:blipFill>
        <p:spPr>
          <a:xfrm>
            <a:off x="3501974" y="1611275"/>
            <a:ext cx="274320" cy="274319"/>
          </a:xfrm>
          <a:prstGeom prst="rect">
            <a:avLst/>
          </a:prstGeom>
          <a:effectLst>
            <a:outerShdw blurRad="50800" dist="38100" dir="13500000" algn="br" rotWithShape="0">
              <a:prstClr val="black">
                <a:alpha val="40000"/>
              </a:prstClr>
            </a:outerShdw>
          </a:effectLst>
        </p:spPr>
      </p:pic>
      <p:pic>
        <p:nvPicPr>
          <p:cNvPr id="69" name="picture 322"/>
          <p:cNvPicPr>
            <a:picLocks noChangeAspect="1"/>
          </p:cNvPicPr>
          <p:nvPr>
            <p:custDataLst>
              <p:tags r:id="rId16"/>
            </p:custDataLst>
          </p:nvPr>
        </p:nvPicPr>
        <p:blipFill>
          <a:blip r:embed="rId85"/>
          <a:stretch>
            <a:fillRect/>
          </a:stretch>
        </p:blipFill>
        <p:spPr>
          <a:xfrm>
            <a:off x="1976450" y="1611275"/>
            <a:ext cx="274320" cy="274319"/>
          </a:xfrm>
          <a:prstGeom prst="rect">
            <a:avLst/>
          </a:prstGeom>
          <a:effectLst>
            <a:outerShdw blurRad="50800" dist="38100" dir="13500000" algn="br" rotWithShape="0">
              <a:prstClr val="black">
                <a:alpha val="40000"/>
              </a:prstClr>
            </a:outerShdw>
          </a:effectLst>
        </p:spPr>
      </p:pic>
      <p:pic>
        <p:nvPicPr>
          <p:cNvPr id="70" name="picture 324"/>
          <p:cNvPicPr>
            <a:picLocks noChangeAspect="1"/>
          </p:cNvPicPr>
          <p:nvPr>
            <p:custDataLst>
              <p:tags r:id="rId17"/>
            </p:custDataLst>
          </p:nvPr>
        </p:nvPicPr>
        <p:blipFill>
          <a:blip r:embed="rId86"/>
          <a:stretch>
            <a:fillRect/>
          </a:stretch>
        </p:blipFill>
        <p:spPr>
          <a:xfrm>
            <a:off x="2686634" y="992531"/>
            <a:ext cx="272795" cy="272796"/>
          </a:xfrm>
          <a:prstGeom prst="rect">
            <a:avLst/>
          </a:prstGeom>
          <a:effectLst>
            <a:outerShdw blurRad="50800" dist="38100" dir="13500000" algn="br" rotWithShape="0">
              <a:prstClr val="black">
                <a:alpha val="40000"/>
              </a:prstClr>
            </a:outerShdw>
          </a:effectLst>
        </p:spPr>
      </p:pic>
      <p:pic>
        <p:nvPicPr>
          <p:cNvPr id="71" name="picture 326"/>
          <p:cNvPicPr>
            <a:picLocks noChangeAspect="1"/>
          </p:cNvPicPr>
          <p:nvPr>
            <p:custDataLst>
              <p:tags r:id="rId18"/>
            </p:custDataLst>
          </p:nvPr>
        </p:nvPicPr>
        <p:blipFill>
          <a:blip r:embed="rId87"/>
          <a:stretch>
            <a:fillRect/>
          </a:stretch>
        </p:blipFill>
        <p:spPr>
          <a:xfrm>
            <a:off x="3453206" y="1028727"/>
            <a:ext cx="301752" cy="226314"/>
          </a:xfrm>
          <a:prstGeom prst="rect">
            <a:avLst/>
          </a:prstGeom>
          <a:effectLst>
            <a:outerShdw blurRad="50800" dist="38100" dir="13500000" algn="br" rotWithShape="0">
              <a:prstClr val="black">
                <a:alpha val="40000"/>
              </a:prstClr>
            </a:outerShdw>
          </a:effectLst>
        </p:spPr>
      </p:pic>
      <p:sp>
        <p:nvSpPr>
          <p:cNvPr id="72" name="textbox 328"/>
          <p:cNvSpPr/>
          <p:nvPr>
            <p:custDataLst>
              <p:tags r:id="rId19"/>
            </p:custDataLst>
          </p:nvPr>
        </p:nvSpPr>
        <p:spPr>
          <a:xfrm>
            <a:off x="6176873" y="4313112"/>
            <a:ext cx="474344" cy="198754"/>
          </a:xfrm>
          <a:prstGeom prst="rect">
            <a:avLst/>
          </a:prstGeom>
        </p:spPr>
        <p:txBody>
          <a:bodyPr vert="horz" wrap="square" lIns="0" tIns="0" rIns="0" bIns="0"/>
          <a:lstStyle/>
          <a:p>
            <a:pPr algn="l" rtl="0" eaLnBrk="0">
              <a:lnSpc>
                <a:spcPct val="89000"/>
              </a:lnSpc>
            </a:pPr>
            <a:endParaRPr lang="en-US" altLang="en-US" sz="100" dirty="0">
              <a:solidFill>
                <a:schemeClr val="bg1"/>
              </a:solidFill>
              <a:latin typeface="+mn-ea"/>
            </a:endParaRPr>
          </a:p>
          <a:p>
            <a:pPr marL="12700" algn="l" rtl="0" eaLnBrk="0">
              <a:lnSpc>
                <a:spcPct val="94000"/>
              </a:lnSpc>
            </a:pPr>
            <a:r>
              <a:rPr sz="1200" b="1" kern="0" spc="-40" dirty="0">
                <a:solidFill>
                  <a:schemeClr val="bg1">
                    <a:alpha val="100000"/>
                  </a:schemeClr>
                </a:solidFill>
                <a:latin typeface="+mn-ea"/>
                <a:cs typeface="360 守护体" panose="02000500000000000000" charset="-122"/>
              </a:rPr>
              <a:t>高成本</a:t>
            </a:r>
            <a:endParaRPr lang="en-US" altLang="en-US" sz="1200" b="1" kern="0" spc="-40" dirty="0">
              <a:solidFill>
                <a:schemeClr val="bg1">
                  <a:alpha val="100000"/>
                </a:schemeClr>
              </a:solidFill>
              <a:latin typeface="+mn-ea"/>
              <a:cs typeface="360 守护体" panose="02000500000000000000" charset="-122"/>
            </a:endParaRPr>
          </a:p>
        </p:txBody>
      </p:sp>
      <p:sp>
        <p:nvSpPr>
          <p:cNvPr id="73" name="textbox 330"/>
          <p:cNvSpPr/>
          <p:nvPr>
            <p:custDataLst>
              <p:tags r:id="rId20"/>
            </p:custDataLst>
          </p:nvPr>
        </p:nvSpPr>
        <p:spPr>
          <a:xfrm>
            <a:off x="7049007" y="1129183"/>
            <a:ext cx="473075" cy="198754"/>
          </a:xfrm>
          <a:prstGeom prst="rect">
            <a:avLst/>
          </a:prstGeom>
        </p:spPr>
        <p:txBody>
          <a:bodyPr vert="horz" wrap="square" lIns="0" tIns="0" rIns="0" bIns="0"/>
          <a:lstStyle/>
          <a:p>
            <a:pPr algn="l" rtl="0" eaLnBrk="0">
              <a:lnSpc>
                <a:spcPct val="81000"/>
              </a:lnSpc>
            </a:pPr>
            <a:endParaRPr lang="en-US" altLang="en-US" sz="100" dirty="0">
              <a:solidFill>
                <a:schemeClr val="bg1"/>
              </a:solidFill>
              <a:latin typeface="+mn-ea"/>
            </a:endParaRPr>
          </a:p>
          <a:p>
            <a:pPr marL="12700" algn="l" rtl="0" eaLnBrk="0">
              <a:lnSpc>
                <a:spcPct val="95000"/>
              </a:lnSpc>
            </a:pPr>
            <a:r>
              <a:rPr sz="1200" kern="0" spc="-30" dirty="0">
                <a:solidFill>
                  <a:schemeClr val="bg1">
                    <a:alpha val="100000"/>
                  </a:schemeClr>
                </a:solidFill>
                <a:latin typeface="+mn-ea"/>
                <a:cs typeface="360 守护体" panose="02000500000000000000" charset="-122"/>
              </a:rPr>
              <a:t>高风险</a:t>
            </a:r>
            <a:endParaRPr lang="en-US" altLang="en-US" sz="1200" kern="0" spc="-30" dirty="0">
              <a:solidFill>
                <a:schemeClr val="bg1">
                  <a:alpha val="100000"/>
                </a:schemeClr>
              </a:solidFill>
              <a:latin typeface="+mn-ea"/>
              <a:cs typeface="360 守护体" panose="02000500000000000000" charset="-122"/>
            </a:endParaRPr>
          </a:p>
        </p:txBody>
      </p:sp>
      <p:pic>
        <p:nvPicPr>
          <p:cNvPr id="74" name="picture 332"/>
          <p:cNvPicPr>
            <a:picLocks noChangeAspect="1"/>
          </p:cNvPicPr>
          <p:nvPr>
            <p:custDataLst>
              <p:tags r:id="rId21"/>
            </p:custDataLst>
          </p:nvPr>
        </p:nvPicPr>
        <p:blipFill>
          <a:blip r:embed="rId88"/>
          <a:stretch>
            <a:fillRect/>
          </a:stretch>
        </p:blipFill>
        <p:spPr>
          <a:xfrm>
            <a:off x="4923865" y="1624991"/>
            <a:ext cx="245364" cy="245364"/>
          </a:xfrm>
          <a:prstGeom prst="rect">
            <a:avLst/>
          </a:prstGeom>
          <a:effectLst>
            <a:outerShdw blurRad="50800" dist="38100" dir="13500000" algn="br" rotWithShape="0">
              <a:prstClr val="black">
                <a:alpha val="40000"/>
              </a:prstClr>
            </a:outerShdw>
          </a:effectLst>
        </p:spPr>
      </p:pic>
      <p:pic>
        <p:nvPicPr>
          <p:cNvPr id="75" name="picture 334"/>
          <p:cNvPicPr>
            <a:picLocks noChangeAspect="1"/>
          </p:cNvPicPr>
          <p:nvPr>
            <p:custDataLst>
              <p:tags r:id="rId22"/>
            </p:custDataLst>
          </p:nvPr>
        </p:nvPicPr>
        <p:blipFill>
          <a:blip r:embed="rId89"/>
          <a:stretch>
            <a:fillRect/>
          </a:stretch>
        </p:blipFill>
        <p:spPr>
          <a:xfrm>
            <a:off x="4125289" y="1021487"/>
            <a:ext cx="245364" cy="245364"/>
          </a:xfrm>
          <a:prstGeom prst="rect">
            <a:avLst/>
          </a:prstGeom>
          <a:effectLst>
            <a:outerShdw blurRad="50800" dist="38100" dir="13500000" algn="br" rotWithShape="0">
              <a:prstClr val="black">
                <a:alpha val="40000"/>
              </a:prstClr>
            </a:outerShdw>
          </a:effectLst>
        </p:spPr>
      </p:pic>
      <p:sp>
        <p:nvSpPr>
          <p:cNvPr id="76" name="path"/>
          <p:cNvSpPr/>
          <p:nvPr>
            <p:custDataLst>
              <p:tags r:id="rId23"/>
            </p:custDataLst>
          </p:nvPr>
        </p:nvSpPr>
        <p:spPr>
          <a:xfrm>
            <a:off x="1981923" y="1030695"/>
            <a:ext cx="290042" cy="196316"/>
          </a:xfrm>
          <a:custGeom>
            <a:avLst/>
            <a:gdLst/>
            <a:ahLst/>
            <a:cxnLst/>
            <a:rect l="0" t="0" r="0" b="0"/>
            <a:pathLst>
              <a:path w="456" h="309">
                <a:moveTo>
                  <a:pt x="347" y="309"/>
                </a:moveTo>
                <a:cubicBezTo>
                  <a:pt x="321" y="309"/>
                  <a:pt x="294" y="309"/>
                  <a:pt x="268" y="308"/>
                </a:cubicBezTo>
                <a:cubicBezTo>
                  <a:pt x="216" y="308"/>
                  <a:pt x="162" y="308"/>
                  <a:pt x="109" y="309"/>
                </a:cubicBezTo>
                <a:lnTo>
                  <a:pt x="108" y="309"/>
                </a:lnTo>
                <a:cubicBezTo>
                  <a:pt x="48" y="309"/>
                  <a:pt x="0" y="260"/>
                  <a:pt x="0" y="200"/>
                </a:cubicBezTo>
                <a:cubicBezTo>
                  <a:pt x="0" y="148"/>
                  <a:pt x="36" y="104"/>
                  <a:pt x="86" y="93"/>
                </a:cubicBezTo>
                <a:cubicBezTo>
                  <a:pt x="93" y="40"/>
                  <a:pt x="139" y="0"/>
                  <a:pt x="194" y="0"/>
                </a:cubicBezTo>
                <a:cubicBezTo>
                  <a:pt x="224" y="0"/>
                  <a:pt x="253" y="12"/>
                  <a:pt x="273" y="34"/>
                </a:cubicBezTo>
                <a:cubicBezTo>
                  <a:pt x="283" y="30"/>
                  <a:pt x="294" y="28"/>
                  <a:pt x="304" y="28"/>
                </a:cubicBezTo>
                <a:cubicBezTo>
                  <a:pt x="347" y="28"/>
                  <a:pt x="382" y="58"/>
                  <a:pt x="389" y="99"/>
                </a:cubicBezTo>
                <a:cubicBezTo>
                  <a:pt x="430" y="116"/>
                  <a:pt x="456" y="156"/>
                  <a:pt x="456" y="200"/>
                </a:cubicBezTo>
                <a:cubicBezTo>
                  <a:pt x="456" y="260"/>
                  <a:pt x="407" y="309"/>
                  <a:pt x="347" y="309"/>
                </a:cubicBezTo>
                <a:lnTo>
                  <a:pt x="347" y="309"/>
                </a:lnTo>
                <a:close/>
                <a:moveTo>
                  <a:pt x="188" y="286"/>
                </a:moveTo>
                <a:cubicBezTo>
                  <a:pt x="215" y="286"/>
                  <a:pt x="242" y="286"/>
                  <a:pt x="268" y="286"/>
                </a:cubicBezTo>
                <a:cubicBezTo>
                  <a:pt x="294" y="286"/>
                  <a:pt x="321" y="286"/>
                  <a:pt x="347" y="286"/>
                </a:cubicBezTo>
                <a:cubicBezTo>
                  <a:pt x="395" y="286"/>
                  <a:pt x="434" y="247"/>
                  <a:pt x="434" y="200"/>
                </a:cubicBezTo>
                <a:cubicBezTo>
                  <a:pt x="434" y="163"/>
                  <a:pt x="410" y="130"/>
                  <a:pt x="375" y="118"/>
                </a:cubicBezTo>
                <a:cubicBezTo>
                  <a:pt x="371" y="117"/>
                  <a:pt x="368" y="113"/>
                  <a:pt x="368" y="109"/>
                </a:cubicBezTo>
                <a:cubicBezTo>
                  <a:pt x="365" y="76"/>
                  <a:pt x="337" y="51"/>
                  <a:pt x="304" y="51"/>
                </a:cubicBezTo>
                <a:cubicBezTo>
                  <a:pt x="294" y="51"/>
                  <a:pt x="284" y="53"/>
                  <a:pt x="275" y="58"/>
                </a:cubicBezTo>
                <a:cubicBezTo>
                  <a:pt x="271" y="60"/>
                  <a:pt x="265" y="59"/>
                  <a:pt x="261" y="55"/>
                </a:cubicBezTo>
                <a:cubicBezTo>
                  <a:pt x="245" y="34"/>
                  <a:pt x="220" y="22"/>
                  <a:pt x="194" y="22"/>
                </a:cubicBezTo>
                <a:cubicBezTo>
                  <a:pt x="148" y="22"/>
                  <a:pt x="110" y="58"/>
                  <a:pt x="107" y="104"/>
                </a:cubicBezTo>
                <a:cubicBezTo>
                  <a:pt x="107" y="109"/>
                  <a:pt x="103" y="114"/>
                  <a:pt x="98" y="114"/>
                </a:cubicBezTo>
                <a:cubicBezTo>
                  <a:pt x="55" y="120"/>
                  <a:pt x="22" y="156"/>
                  <a:pt x="22" y="200"/>
                </a:cubicBezTo>
                <a:cubicBezTo>
                  <a:pt x="22" y="247"/>
                  <a:pt x="61" y="286"/>
                  <a:pt x="108" y="286"/>
                </a:cubicBezTo>
                <a:cubicBezTo>
                  <a:pt x="135" y="286"/>
                  <a:pt x="162" y="286"/>
                  <a:pt x="188" y="286"/>
                </a:cubicBezTo>
                <a:lnTo>
                  <a:pt x="188" y="286"/>
                </a:lnTo>
              </a:path>
            </a:pathLst>
          </a:custGeom>
          <a:solidFill>
            <a:srgbClr val="DADFE1">
              <a:alpha val="100000"/>
            </a:srgbClr>
          </a:solidFill>
          <a:ln cap="flat">
            <a:noFill/>
            <a:prstDash val="solid"/>
            <a:miter lim="0"/>
          </a:ln>
          <a:effectLst>
            <a:outerShdw blurRad="50800" dist="38100" dir="13500000" algn="br" rotWithShape="0">
              <a:prstClr val="black">
                <a:alpha val="40000"/>
              </a:prstClr>
            </a:outerShdw>
          </a:effectLst>
        </p:spPr>
        <p:txBody>
          <a:bodyPr rtlCol="0"/>
          <a:lstStyle/>
          <a:p>
            <a:pPr algn="ctr"/>
            <a:endParaRPr lang="zh-CN" altLang="en-US">
              <a:solidFill>
                <a:schemeClr val="bg1"/>
              </a:solidFill>
              <a:latin typeface="+mn-ea"/>
            </a:endParaRPr>
          </a:p>
        </p:txBody>
      </p:sp>
      <p:pic>
        <p:nvPicPr>
          <p:cNvPr id="77" name="picture 338"/>
          <p:cNvPicPr>
            <a:picLocks noChangeAspect="1"/>
          </p:cNvPicPr>
          <p:nvPr>
            <p:custDataLst>
              <p:tags r:id="rId24"/>
            </p:custDataLst>
          </p:nvPr>
        </p:nvPicPr>
        <p:blipFill>
          <a:blip r:embed="rId90"/>
          <a:stretch>
            <a:fillRect/>
          </a:stretch>
        </p:blipFill>
        <p:spPr>
          <a:xfrm>
            <a:off x="4179623" y="1623202"/>
            <a:ext cx="226612" cy="250465"/>
          </a:xfrm>
          <a:prstGeom prst="rect">
            <a:avLst/>
          </a:prstGeom>
          <a:effectLst>
            <a:outerShdw blurRad="50800" dist="38100" dir="13500000" algn="br" rotWithShape="0">
              <a:prstClr val="black">
                <a:alpha val="40000"/>
              </a:prstClr>
            </a:outerShdw>
          </a:effectLst>
        </p:spPr>
      </p:pic>
      <p:sp>
        <p:nvSpPr>
          <p:cNvPr id="78" name="textbox 340"/>
          <p:cNvSpPr/>
          <p:nvPr>
            <p:custDataLst>
              <p:tags r:id="rId25"/>
            </p:custDataLst>
          </p:nvPr>
        </p:nvSpPr>
        <p:spPr>
          <a:xfrm>
            <a:off x="1949770" y="4463352"/>
            <a:ext cx="401954" cy="167639"/>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3000"/>
              </a:lnSpc>
            </a:pPr>
            <a:endParaRPr lang="en-US" altLang="en-US" sz="100" dirty="0">
              <a:solidFill>
                <a:schemeClr val="bg1"/>
              </a:solidFill>
              <a:latin typeface="+mn-ea"/>
            </a:endParaRPr>
          </a:p>
          <a:p>
            <a:pPr marL="12700" algn="l" rtl="0" eaLnBrk="0">
              <a:lnSpc>
                <a:spcPts val="1115"/>
              </a:lnSpc>
            </a:pPr>
            <a:r>
              <a:rPr sz="900" b="1" kern="0" spc="80" dirty="0">
                <a:solidFill>
                  <a:schemeClr val="bg1">
                    <a:alpha val="100000"/>
                  </a:schemeClr>
                </a:solidFill>
                <a:latin typeface="+mn-ea"/>
                <a:cs typeface="360 守护体" panose="02000500000000000000" charset="-122"/>
              </a:rPr>
              <a:t>机器人</a:t>
            </a:r>
            <a:endParaRPr lang="en-US" altLang="en-US" sz="900" b="1" kern="0" spc="80" dirty="0">
              <a:solidFill>
                <a:schemeClr val="bg1">
                  <a:alpha val="100000"/>
                </a:schemeClr>
              </a:solidFill>
              <a:latin typeface="+mn-ea"/>
              <a:cs typeface="360 守护体" panose="02000500000000000000" charset="-122"/>
            </a:endParaRPr>
          </a:p>
        </p:txBody>
      </p:sp>
      <p:sp>
        <p:nvSpPr>
          <p:cNvPr id="79" name="textbox 342"/>
          <p:cNvSpPr/>
          <p:nvPr>
            <p:custDataLst>
              <p:tags r:id="rId26"/>
            </p:custDataLst>
          </p:nvPr>
        </p:nvSpPr>
        <p:spPr>
          <a:xfrm>
            <a:off x="1869096" y="2577213"/>
            <a:ext cx="520700" cy="146050"/>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2000"/>
              </a:lnSpc>
            </a:pPr>
            <a:endParaRPr lang="en-US" altLang="en-US" sz="100" dirty="0">
              <a:solidFill>
                <a:schemeClr val="bg1"/>
              </a:solidFill>
              <a:latin typeface="+mn-ea"/>
            </a:endParaRPr>
          </a:p>
          <a:p>
            <a:pPr marL="12700" algn="l" rtl="0" eaLnBrk="0">
              <a:lnSpc>
                <a:spcPct val="88000"/>
              </a:lnSpc>
            </a:pPr>
            <a:r>
              <a:rPr sz="900" b="1" kern="0" spc="0" dirty="0">
                <a:solidFill>
                  <a:schemeClr val="bg1">
                    <a:alpha val="100000"/>
                  </a:schemeClr>
                </a:solidFill>
                <a:latin typeface="+mn-ea"/>
                <a:cs typeface="Arial" panose="020B0704020202020204"/>
              </a:rPr>
              <a:t>Historian</a:t>
            </a:r>
            <a:endParaRPr lang="en-US" altLang="en-US" sz="900" b="1" kern="0" spc="0" dirty="0">
              <a:solidFill>
                <a:schemeClr val="bg1">
                  <a:alpha val="100000"/>
                </a:schemeClr>
              </a:solidFill>
              <a:latin typeface="+mn-ea"/>
              <a:cs typeface="Arial" panose="020B0704020202020204"/>
            </a:endParaRPr>
          </a:p>
        </p:txBody>
      </p:sp>
      <p:sp>
        <p:nvSpPr>
          <p:cNvPr id="80" name="textbox 344"/>
          <p:cNvSpPr/>
          <p:nvPr>
            <p:custDataLst>
              <p:tags r:id="rId27"/>
            </p:custDataLst>
          </p:nvPr>
        </p:nvSpPr>
        <p:spPr>
          <a:xfrm>
            <a:off x="2867609" y="4463188"/>
            <a:ext cx="386080" cy="167640"/>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3000"/>
              </a:lnSpc>
            </a:pPr>
            <a:endParaRPr lang="en-US" altLang="en-US" sz="100" dirty="0">
              <a:solidFill>
                <a:schemeClr val="bg1"/>
              </a:solidFill>
              <a:latin typeface="+mn-ea"/>
            </a:endParaRPr>
          </a:p>
          <a:p>
            <a:pPr marL="12700" algn="l" rtl="0" eaLnBrk="0">
              <a:lnSpc>
                <a:spcPts val="1115"/>
              </a:lnSpc>
            </a:pPr>
            <a:r>
              <a:rPr sz="900" b="1" kern="0" spc="40" dirty="0">
                <a:solidFill>
                  <a:schemeClr val="bg1">
                    <a:alpha val="100000"/>
                  </a:schemeClr>
                </a:solidFill>
                <a:latin typeface="+mn-ea"/>
                <a:cs typeface="360 守护体" panose="02000500000000000000" charset="-122"/>
              </a:rPr>
              <a:t>电动机</a:t>
            </a:r>
            <a:endParaRPr lang="en-US" altLang="en-US" sz="900" b="1" kern="0" spc="40" dirty="0">
              <a:solidFill>
                <a:schemeClr val="bg1">
                  <a:alpha val="100000"/>
                </a:schemeClr>
              </a:solidFill>
              <a:latin typeface="+mn-ea"/>
              <a:cs typeface="360 守护体" panose="02000500000000000000" charset="-122"/>
            </a:endParaRPr>
          </a:p>
        </p:txBody>
      </p:sp>
      <p:sp>
        <p:nvSpPr>
          <p:cNvPr id="81" name="textbox 346"/>
          <p:cNvSpPr/>
          <p:nvPr>
            <p:custDataLst>
              <p:tags r:id="rId28"/>
            </p:custDataLst>
          </p:nvPr>
        </p:nvSpPr>
        <p:spPr>
          <a:xfrm>
            <a:off x="4849977" y="2577213"/>
            <a:ext cx="462915" cy="146050"/>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2000"/>
              </a:lnSpc>
            </a:pPr>
            <a:endParaRPr lang="en-US" altLang="en-US" sz="100" dirty="0">
              <a:solidFill>
                <a:schemeClr val="bg1"/>
              </a:solidFill>
              <a:latin typeface="+mn-ea"/>
            </a:endParaRPr>
          </a:p>
          <a:p>
            <a:pPr marL="12700" algn="l" rtl="0" eaLnBrk="0">
              <a:lnSpc>
                <a:spcPct val="88000"/>
              </a:lnSpc>
            </a:pPr>
            <a:r>
              <a:rPr sz="900" b="1" kern="0" spc="10" dirty="0">
                <a:solidFill>
                  <a:schemeClr val="bg1">
                    <a:alpha val="100000"/>
                  </a:schemeClr>
                </a:solidFill>
                <a:latin typeface="+mn-ea"/>
                <a:cs typeface="Arial" panose="020B0704020202020204"/>
              </a:rPr>
              <a:t>Firewall</a:t>
            </a:r>
            <a:endParaRPr lang="en-US" altLang="en-US" sz="900" b="1" kern="0" spc="10" dirty="0">
              <a:solidFill>
                <a:schemeClr val="bg1">
                  <a:alpha val="100000"/>
                </a:schemeClr>
              </a:solidFill>
              <a:latin typeface="+mn-ea"/>
              <a:cs typeface="Arial" panose="020B0704020202020204"/>
            </a:endParaRPr>
          </a:p>
        </p:txBody>
      </p:sp>
      <p:sp>
        <p:nvSpPr>
          <p:cNvPr id="82" name="textbox 348"/>
          <p:cNvSpPr/>
          <p:nvPr>
            <p:custDataLst>
              <p:tags r:id="rId29"/>
            </p:custDataLst>
          </p:nvPr>
        </p:nvSpPr>
        <p:spPr>
          <a:xfrm>
            <a:off x="2908020" y="2579993"/>
            <a:ext cx="252095" cy="143510"/>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2000"/>
              </a:lnSpc>
            </a:pPr>
            <a:endParaRPr lang="en-US" altLang="en-US" sz="100" dirty="0">
              <a:solidFill>
                <a:schemeClr val="bg1"/>
              </a:solidFill>
              <a:latin typeface="+mn-ea"/>
            </a:endParaRPr>
          </a:p>
          <a:p>
            <a:pPr marL="12700" algn="l" rtl="0" eaLnBrk="0">
              <a:lnSpc>
                <a:spcPct val="86000"/>
              </a:lnSpc>
            </a:pPr>
            <a:r>
              <a:rPr sz="900" b="1" kern="0" spc="-40" dirty="0">
                <a:solidFill>
                  <a:schemeClr val="bg1">
                    <a:alpha val="100000"/>
                  </a:schemeClr>
                </a:solidFill>
                <a:latin typeface="+mn-ea"/>
                <a:cs typeface="Arial" panose="020B0704020202020204"/>
              </a:rPr>
              <a:t>DNS</a:t>
            </a:r>
            <a:endParaRPr lang="en-US" altLang="en-US" sz="900" b="1" kern="0" spc="-40" dirty="0">
              <a:solidFill>
                <a:schemeClr val="bg1">
                  <a:alpha val="100000"/>
                </a:schemeClr>
              </a:solidFill>
              <a:latin typeface="+mn-ea"/>
              <a:cs typeface="Arial" panose="020B0704020202020204"/>
            </a:endParaRPr>
          </a:p>
        </p:txBody>
      </p:sp>
      <p:sp>
        <p:nvSpPr>
          <p:cNvPr id="83" name="textbox 350"/>
          <p:cNvSpPr/>
          <p:nvPr>
            <p:custDataLst>
              <p:tags r:id="rId30"/>
            </p:custDataLst>
          </p:nvPr>
        </p:nvSpPr>
        <p:spPr>
          <a:xfrm>
            <a:off x="3991709" y="4463352"/>
            <a:ext cx="146685" cy="167639"/>
          </a:xfrm>
          <a:prstGeom prst="rect">
            <a:avLst/>
          </a:prstGeom>
          <a:effectLst>
            <a:outerShdw blurRad="50800" dist="38100" dir="13500000" algn="br" rotWithShape="0">
              <a:prstClr val="black">
                <a:alpha val="40000"/>
              </a:prstClr>
            </a:outerShdw>
          </a:effectLst>
        </p:spPr>
        <p:txBody>
          <a:bodyPr vert="horz" wrap="square" lIns="0" tIns="0" rIns="0" bIns="0"/>
          <a:lstStyle/>
          <a:p>
            <a:pPr algn="l" rtl="0" eaLnBrk="0">
              <a:lnSpc>
                <a:spcPct val="83000"/>
              </a:lnSpc>
            </a:pPr>
            <a:endParaRPr lang="en-US" altLang="en-US" sz="100" dirty="0">
              <a:solidFill>
                <a:schemeClr val="bg1"/>
              </a:solidFill>
              <a:latin typeface="+mn-ea"/>
            </a:endParaRPr>
          </a:p>
          <a:p>
            <a:pPr marL="12700" algn="l" rtl="0" eaLnBrk="0">
              <a:lnSpc>
                <a:spcPts val="1120"/>
              </a:lnSpc>
            </a:pPr>
            <a:r>
              <a:rPr sz="900" b="1" kern="0" spc="40" dirty="0">
                <a:solidFill>
                  <a:schemeClr val="bg1">
                    <a:alpha val="100000"/>
                  </a:schemeClr>
                </a:solidFill>
                <a:latin typeface="+mn-ea"/>
                <a:cs typeface="360 守护体" panose="02000500000000000000" charset="-122"/>
              </a:rPr>
              <a:t>泵</a:t>
            </a:r>
            <a:endParaRPr lang="en-US" altLang="en-US" sz="900" b="1" kern="0" spc="40" dirty="0">
              <a:solidFill>
                <a:schemeClr val="bg1">
                  <a:alpha val="100000"/>
                </a:schemeClr>
              </a:solidFill>
              <a:latin typeface="+mn-ea"/>
              <a:cs typeface="360 守护体" panose="02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latin typeface="+mn-ea"/>
              <a:ea typeface="+mn-ea"/>
            </a:endParaRPr>
          </a:p>
        </p:txBody>
      </p:sp>
      <p:sp>
        <p:nvSpPr>
          <p:cNvPr id="5" name="文本框 4"/>
          <p:cNvSpPr txBox="1"/>
          <p:nvPr>
            <p:custDataLst>
              <p:tags r:id="rId1"/>
            </p:custDataLst>
          </p:nvPr>
        </p:nvSpPr>
        <p:spPr>
          <a:xfrm>
            <a:off x="5545386" y="2704841"/>
            <a:ext cx="3160560" cy="755650"/>
          </a:xfrm>
          <a:prstGeom prst="rect">
            <a:avLst/>
          </a:prstGeom>
          <a:noFill/>
        </p:spPr>
        <p:txBody>
          <a:bodyPr wrap="square" rtlCol="0">
            <a:spAutoFit/>
          </a:bodyPr>
          <a:lstStyle/>
          <a:p>
            <a:pPr algn="ctr">
              <a:lnSpc>
                <a:spcPct val="120000"/>
              </a:lnSpc>
            </a:pPr>
            <a:r>
              <a:rPr lang="zh-CN" altLang="en-US" sz="1600" b="1" dirty="0">
                <a:solidFill>
                  <a:schemeClr val="accent6"/>
                </a:solidFill>
                <a:latin typeface="+mn-ea"/>
                <a:cs typeface="+mn-ea"/>
                <a:sym typeface="+mn-lt"/>
              </a:rPr>
              <a:t>必须符合检查规范</a:t>
            </a:r>
            <a:endParaRPr lang="en-US" altLang="zh-CN" sz="1600" b="1" dirty="0">
              <a:solidFill>
                <a:schemeClr val="accent6"/>
              </a:solidFill>
              <a:latin typeface="+mn-ea"/>
              <a:cs typeface="+mn-ea"/>
              <a:sym typeface="+mn-lt"/>
            </a:endParaRPr>
          </a:p>
          <a:p>
            <a:pPr algn="ctr">
              <a:lnSpc>
                <a:spcPct val="120000"/>
              </a:lnSpc>
            </a:pPr>
            <a:r>
              <a:rPr lang="zh-CN" altLang="en-US" sz="1000" dirty="0">
                <a:latin typeface="+mn-ea"/>
                <a:cs typeface="+mn-ea"/>
                <a:sym typeface="+mn-lt"/>
              </a:rPr>
              <a:t>等级保护、行业规范、内部规范</a:t>
            </a:r>
            <a:endParaRPr lang="en-US" altLang="zh-CN" sz="1000" dirty="0">
              <a:latin typeface="+mn-ea"/>
              <a:cs typeface="+mn-ea"/>
              <a:sym typeface="+mn-lt"/>
            </a:endParaRPr>
          </a:p>
          <a:p>
            <a:pPr algn="ctr">
              <a:lnSpc>
                <a:spcPct val="120000"/>
              </a:lnSpc>
            </a:pPr>
            <a:r>
              <a:rPr lang="zh-CN" altLang="en-US" sz="1000" dirty="0">
                <a:latin typeface="+mn-ea"/>
                <a:cs typeface="+mn-ea"/>
                <a:sym typeface="+mn-lt"/>
              </a:rPr>
              <a:t>必须满足各类检查要求</a:t>
            </a:r>
          </a:p>
        </p:txBody>
      </p:sp>
      <p:sp>
        <p:nvSpPr>
          <p:cNvPr id="6" name="文本框 5"/>
          <p:cNvSpPr txBox="1"/>
          <p:nvPr>
            <p:custDataLst>
              <p:tags r:id="rId2"/>
            </p:custDataLst>
          </p:nvPr>
        </p:nvSpPr>
        <p:spPr>
          <a:xfrm>
            <a:off x="102920" y="2650760"/>
            <a:ext cx="3160560" cy="865505"/>
          </a:xfrm>
          <a:prstGeom prst="rect">
            <a:avLst/>
          </a:prstGeom>
          <a:noFill/>
        </p:spPr>
        <p:txBody>
          <a:bodyPr wrap="square" rtlCol="0">
            <a:spAutoFit/>
          </a:bodyPr>
          <a:lstStyle/>
          <a:p>
            <a:pPr algn="ctr">
              <a:lnSpc>
                <a:spcPct val="120000"/>
              </a:lnSpc>
            </a:pPr>
            <a:r>
              <a:rPr lang="zh-CN" altLang="en-US" b="1" dirty="0">
                <a:solidFill>
                  <a:schemeClr val="accent6"/>
                </a:solidFill>
                <a:latin typeface="+mn-ea"/>
                <a:cs typeface="+mn-ea"/>
                <a:sym typeface="+mn-lt"/>
              </a:rPr>
              <a:t>系统资产梳理不清</a:t>
            </a:r>
            <a:endParaRPr lang="en-US" altLang="zh-CN" b="1" dirty="0">
              <a:solidFill>
                <a:schemeClr val="accent6"/>
              </a:solidFill>
              <a:latin typeface="+mn-ea"/>
              <a:cs typeface="+mn-ea"/>
              <a:sym typeface="+mn-lt"/>
            </a:endParaRPr>
          </a:p>
          <a:p>
            <a:pPr algn="ctr">
              <a:lnSpc>
                <a:spcPct val="120000"/>
              </a:lnSpc>
            </a:pPr>
            <a:r>
              <a:rPr lang="zh-CN" altLang="en-US" sz="1200" dirty="0">
                <a:latin typeface="+mn-ea"/>
                <a:cs typeface="+mn-ea"/>
                <a:sym typeface="+mn-lt"/>
              </a:rPr>
              <a:t>各类服务器资产多、变化大</a:t>
            </a:r>
            <a:endParaRPr lang="en-US" altLang="zh-CN" sz="1200" dirty="0">
              <a:latin typeface="+mn-ea"/>
              <a:cs typeface="+mn-ea"/>
              <a:sym typeface="+mn-lt"/>
            </a:endParaRPr>
          </a:p>
          <a:p>
            <a:pPr algn="ctr">
              <a:lnSpc>
                <a:spcPct val="120000"/>
              </a:lnSpc>
            </a:pPr>
            <a:r>
              <a:rPr lang="zh-CN" altLang="en-US" sz="1200" dirty="0">
                <a:latin typeface="+mn-ea"/>
                <a:cs typeface="+mn-ea"/>
                <a:sym typeface="+mn-lt"/>
              </a:rPr>
              <a:t>可能存在管理遗漏</a:t>
            </a:r>
          </a:p>
        </p:txBody>
      </p:sp>
      <p:sp>
        <p:nvSpPr>
          <p:cNvPr id="7" name="文本框 6"/>
          <p:cNvSpPr txBox="1"/>
          <p:nvPr>
            <p:custDataLst>
              <p:tags r:id="rId3"/>
            </p:custDataLst>
          </p:nvPr>
        </p:nvSpPr>
        <p:spPr>
          <a:xfrm>
            <a:off x="2823425" y="3095037"/>
            <a:ext cx="3160560" cy="865505"/>
          </a:xfrm>
          <a:prstGeom prst="rect">
            <a:avLst/>
          </a:prstGeom>
          <a:noFill/>
        </p:spPr>
        <p:txBody>
          <a:bodyPr wrap="square" rtlCol="0">
            <a:spAutoFit/>
          </a:bodyPr>
          <a:lstStyle/>
          <a:p>
            <a:pPr algn="ctr">
              <a:lnSpc>
                <a:spcPct val="120000"/>
              </a:lnSpc>
            </a:pPr>
            <a:r>
              <a:rPr lang="zh-CN" altLang="en-US" b="1" dirty="0">
                <a:solidFill>
                  <a:schemeClr val="accent6"/>
                </a:solidFill>
                <a:latin typeface="+mn-ea"/>
                <a:cs typeface="+mn-ea"/>
                <a:sym typeface="+mn-lt"/>
              </a:rPr>
              <a:t>系统安全等级不足</a:t>
            </a:r>
            <a:endParaRPr lang="en-US" altLang="zh-CN" b="1" dirty="0">
              <a:solidFill>
                <a:schemeClr val="accent6"/>
              </a:solidFill>
              <a:latin typeface="+mn-ea"/>
              <a:cs typeface="+mn-ea"/>
              <a:sym typeface="+mn-lt"/>
            </a:endParaRPr>
          </a:p>
          <a:p>
            <a:pPr algn="ctr">
              <a:lnSpc>
                <a:spcPct val="120000"/>
              </a:lnSpc>
            </a:pPr>
            <a:r>
              <a:rPr lang="zh-CN" altLang="en-US" sz="1200" dirty="0">
                <a:latin typeface="+mn-ea"/>
                <a:cs typeface="+mn-ea"/>
                <a:sym typeface="+mn-lt"/>
              </a:rPr>
              <a:t>系统漏洞、弱口令、配置错误</a:t>
            </a:r>
            <a:endParaRPr lang="en-US" altLang="zh-CN" sz="1200" dirty="0">
              <a:latin typeface="+mn-ea"/>
              <a:cs typeface="+mn-ea"/>
              <a:sym typeface="+mn-lt"/>
            </a:endParaRPr>
          </a:p>
          <a:p>
            <a:pPr algn="ctr">
              <a:lnSpc>
                <a:spcPct val="120000"/>
              </a:lnSpc>
            </a:pPr>
            <a:r>
              <a:rPr lang="zh-CN" altLang="en-US" sz="1200" dirty="0">
                <a:latin typeface="+mn-ea"/>
                <a:cs typeface="+mn-ea"/>
                <a:sym typeface="+mn-lt"/>
              </a:rPr>
              <a:t>各类问题难以发现</a:t>
            </a:r>
          </a:p>
        </p:txBody>
      </p:sp>
      <p:grpSp>
        <p:nvGrpSpPr>
          <p:cNvPr id="13" name="组合 12"/>
          <p:cNvGrpSpPr/>
          <p:nvPr/>
        </p:nvGrpSpPr>
        <p:grpSpPr>
          <a:xfrm>
            <a:off x="1577975" y="1014730"/>
            <a:ext cx="5650865" cy="1968500"/>
            <a:chOff x="916" y="1217"/>
            <a:chExt cx="13048" cy="4546"/>
          </a:xfrm>
        </p:grpSpPr>
        <p:sp>
          <p:nvSpPr>
            <p:cNvPr id="2" name="Oval 7"/>
            <p:cNvSpPr>
              <a:spLocks noChangeArrowheads="1"/>
            </p:cNvSpPr>
            <p:nvPr>
              <p:custDataLst>
                <p:tags r:id="rId4"/>
              </p:custDataLst>
            </p:nvPr>
          </p:nvSpPr>
          <p:spPr bwMode="auto">
            <a:xfrm>
              <a:off x="5356" y="1571"/>
              <a:ext cx="3843" cy="3868"/>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cs typeface="+mn-ea"/>
                <a:sym typeface="+mn-lt"/>
              </a:endParaRPr>
            </a:p>
          </p:txBody>
        </p:sp>
        <p:sp>
          <p:nvSpPr>
            <p:cNvPr id="3" name="Oval 8"/>
            <p:cNvSpPr>
              <a:spLocks noChangeArrowheads="1"/>
            </p:cNvSpPr>
            <p:nvPr>
              <p:custDataLst>
                <p:tags r:id="rId5"/>
              </p:custDataLst>
            </p:nvPr>
          </p:nvSpPr>
          <p:spPr bwMode="auto">
            <a:xfrm>
              <a:off x="1159" y="2308"/>
              <a:ext cx="2301" cy="2314"/>
            </a:xfrm>
            <a:prstGeom prst="ellipse">
              <a:avLst/>
            </a:prstGeom>
            <a:solidFill>
              <a:srgbClr val="5EC6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cs typeface="+mn-ea"/>
                <a:sym typeface="+mn-lt"/>
              </a:endParaRPr>
            </a:p>
          </p:txBody>
        </p:sp>
        <p:sp>
          <p:nvSpPr>
            <p:cNvPr id="4" name="Oval 9"/>
            <p:cNvSpPr>
              <a:spLocks noChangeArrowheads="1"/>
            </p:cNvSpPr>
            <p:nvPr>
              <p:custDataLst>
                <p:tags r:id="rId6"/>
              </p:custDataLst>
            </p:nvPr>
          </p:nvSpPr>
          <p:spPr bwMode="auto">
            <a:xfrm>
              <a:off x="11364" y="2333"/>
              <a:ext cx="2330" cy="2343"/>
            </a:xfrm>
            <a:prstGeom prst="ellipse">
              <a:avLst/>
            </a:prstGeom>
            <a:solidFill>
              <a:srgbClr val="F884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cs typeface="+mn-ea"/>
                <a:sym typeface="+mn-lt"/>
              </a:endParaRPr>
            </a:p>
          </p:txBody>
        </p:sp>
        <p:sp>
          <p:nvSpPr>
            <p:cNvPr id="8" name="任意多边形 39"/>
            <p:cNvSpPr>
              <a:spLocks noChangeAspect="1"/>
            </p:cNvSpPr>
            <p:nvPr>
              <p:custDataLst>
                <p:tags r:id="rId7"/>
              </p:custDataLst>
            </p:nvPr>
          </p:nvSpPr>
          <p:spPr>
            <a:xfrm>
              <a:off x="916" y="1217"/>
              <a:ext cx="13048" cy="4547"/>
            </a:xfrm>
            <a:custGeom>
              <a:avLst/>
              <a:gdLst>
                <a:gd name="connsiteX0" fmla="*/ 84577312 w 429806768"/>
                <a:gd name="connsiteY0" fmla="*/ 101477729 h 149769852"/>
                <a:gd name="connsiteX1" fmla="*/ 84556960 w 429806768"/>
                <a:gd name="connsiteY1" fmla="*/ 101491430 h 149769852"/>
                <a:gd name="connsiteX2" fmla="*/ 84555312 w 429806768"/>
                <a:gd name="connsiteY2" fmla="*/ 101499873 h 149769852"/>
                <a:gd name="connsiteX3" fmla="*/ 84315504 w 429806768"/>
                <a:gd name="connsiteY3" fmla="*/ 99947368 h 149769852"/>
                <a:gd name="connsiteX4" fmla="*/ 84270272 w 429806768"/>
                <a:gd name="connsiteY4" fmla="*/ 99992833 h 149769852"/>
                <a:gd name="connsiteX5" fmla="*/ 84296976 w 429806768"/>
                <a:gd name="connsiteY5" fmla="*/ 99974848 h 149769852"/>
                <a:gd name="connsiteX6" fmla="*/ 84438752 w 429806768"/>
                <a:gd name="connsiteY6" fmla="*/ 99823379 h 149769852"/>
                <a:gd name="connsiteX7" fmla="*/ 84427360 w 429806768"/>
                <a:gd name="connsiteY7" fmla="*/ 99834884 h 149769852"/>
                <a:gd name="connsiteX8" fmla="*/ 84437872 w 429806768"/>
                <a:gd name="connsiteY8" fmla="*/ 99827776 h 149769852"/>
                <a:gd name="connsiteX9" fmla="*/ 84432832 w 429806768"/>
                <a:gd name="connsiteY9" fmla="*/ 49043640 h 149769852"/>
                <a:gd name="connsiteX10" fmla="*/ 84443488 w 429806768"/>
                <a:gd name="connsiteY10" fmla="*/ 49054352 h 149769852"/>
                <a:gd name="connsiteX11" fmla="*/ 84442912 w 429806768"/>
                <a:gd name="connsiteY11" fmla="*/ 49048652 h 149769852"/>
                <a:gd name="connsiteX12" fmla="*/ 345362582 w 429806768"/>
                <a:gd name="connsiteY12" fmla="*/ 48966660 h 149769852"/>
                <a:gd name="connsiteX13" fmla="*/ 345257854 w 429806768"/>
                <a:gd name="connsiteY13" fmla="*/ 49106440 h 149769852"/>
                <a:gd name="connsiteX14" fmla="*/ 345308322 w 429806768"/>
                <a:gd name="connsiteY14" fmla="*/ 49043420 h 149769852"/>
                <a:gd name="connsiteX15" fmla="*/ 84282880 w 429806768"/>
                <a:gd name="connsiteY15" fmla="*/ 48892836 h 149769852"/>
                <a:gd name="connsiteX16" fmla="*/ 84286704 w 429806768"/>
                <a:gd name="connsiteY16" fmla="*/ 48896680 h 149769852"/>
                <a:gd name="connsiteX17" fmla="*/ 84285776 w 429806768"/>
                <a:gd name="connsiteY17" fmla="*/ 48894380 h 149769852"/>
                <a:gd name="connsiteX18" fmla="*/ 345492167 w 429806768"/>
                <a:gd name="connsiteY18" fmla="*/ 48793684 h 149769852"/>
                <a:gd name="connsiteX19" fmla="*/ 345440847 w 429806768"/>
                <a:gd name="connsiteY19" fmla="*/ 48862176 h 149769852"/>
                <a:gd name="connsiteX20" fmla="*/ 345465581 w 429806768"/>
                <a:gd name="connsiteY20" fmla="*/ 48831304 h 149769852"/>
                <a:gd name="connsiteX21" fmla="*/ 345656343 w 429806768"/>
                <a:gd name="connsiteY21" fmla="*/ 48574556 h 149769852"/>
                <a:gd name="connsiteX22" fmla="*/ 345623948 w 429806768"/>
                <a:gd name="connsiteY22" fmla="*/ 48617780 h 149769852"/>
                <a:gd name="connsiteX23" fmla="*/ 345640786 w 429806768"/>
                <a:gd name="connsiteY23" fmla="*/ 48596772 h 149769852"/>
                <a:gd name="connsiteX24" fmla="*/ 345641747 w 429806768"/>
                <a:gd name="connsiteY24" fmla="*/ 48595200 h 149769852"/>
                <a:gd name="connsiteX25" fmla="*/ 84610656 w 429806768"/>
                <a:gd name="connsiteY25" fmla="*/ 47428860 h 149769852"/>
                <a:gd name="connsiteX26" fmla="*/ 84612864 w 429806768"/>
                <a:gd name="connsiteY26" fmla="*/ 47432848 h 149769852"/>
                <a:gd name="connsiteX27" fmla="*/ 84617392 w 429806768"/>
                <a:gd name="connsiteY27" fmla="*/ 47435628 h 149769852"/>
                <a:gd name="connsiteX28" fmla="*/ 209553136 w 429806768"/>
                <a:gd name="connsiteY28" fmla="*/ 896808 h 149769852"/>
                <a:gd name="connsiteX29" fmla="*/ 144457888 w 429806768"/>
                <a:gd name="connsiteY29" fmla="*/ 40357140 h 149769852"/>
                <a:gd name="connsiteX30" fmla="*/ 111464464 w 429806768"/>
                <a:gd name="connsiteY30" fmla="*/ 63674592 h 149769852"/>
                <a:gd name="connsiteX31" fmla="*/ 84419376 w 429806768"/>
                <a:gd name="connsiteY31" fmla="*/ 49261348 h 149769852"/>
                <a:gd name="connsiteX32" fmla="*/ 83830560 w 429806768"/>
                <a:gd name="connsiteY32" fmla="*/ 48441532 h 149769852"/>
                <a:gd name="connsiteX33" fmla="*/ 83829600 w 429806768"/>
                <a:gd name="connsiteY33" fmla="*/ 48440452 h 149769852"/>
                <a:gd name="connsiteX34" fmla="*/ 83829152 w 429806768"/>
                <a:gd name="connsiteY34" fmla="*/ 48439568 h 149769852"/>
                <a:gd name="connsiteX35" fmla="*/ 83821280 w 429806768"/>
                <a:gd name="connsiteY35" fmla="*/ 48428568 h 149769852"/>
                <a:gd name="connsiteX36" fmla="*/ 83826320 w 429806768"/>
                <a:gd name="connsiteY36" fmla="*/ 48433656 h 149769852"/>
                <a:gd name="connsiteX37" fmla="*/ 83823872 w 429806768"/>
                <a:gd name="connsiteY37" fmla="*/ 48428568 h 149769852"/>
                <a:gd name="connsiteX38" fmla="*/ 83821280 w 429806768"/>
                <a:gd name="connsiteY38" fmla="*/ 48428568 h 149769852"/>
                <a:gd name="connsiteX39" fmla="*/ 83823008 w 429806768"/>
                <a:gd name="connsiteY39" fmla="*/ 48426812 h 149769852"/>
                <a:gd name="connsiteX40" fmla="*/ 83823040 w 429806768"/>
                <a:gd name="connsiteY40" fmla="*/ 48426796 h 149769852"/>
                <a:gd name="connsiteX41" fmla="*/ 83821280 w 429806768"/>
                <a:gd name="connsiteY41" fmla="*/ 48423136 h 149769852"/>
                <a:gd name="connsiteX42" fmla="*/ 83821280 w 429806768"/>
                <a:gd name="connsiteY42" fmla="*/ 48425072 h 149769852"/>
                <a:gd name="connsiteX43" fmla="*/ 83821280 w 429806768"/>
                <a:gd name="connsiteY43" fmla="*/ 48428568 h 149769852"/>
                <a:gd name="connsiteX44" fmla="*/ 46369184 w 429806768"/>
                <a:gd name="connsiteY44" fmla="*/ 28698400 h 149769852"/>
                <a:gd name="connsiteX45" fmla="*/ 891712 w 429806768"/>
                <a:gd name="connsiteY45" fmla="*/ 74436504 h 149769852"/>
                <a:gd name="connsiteX46" fmla="*/ 46369216 w 429806768"/>
                <a:gd name="connsiteY46" fmla="*/ 120174592 h 149769852"/>
                <a:gd name="connsiteX47" fmla="*/ 83821280 w 429806768"/>
                <a:gd name="connsiteY47" fmla="*/ 100444432 h 149769852"/>
                <a:gd name="connsiteX48" fmla="*/ 83821280 w 429806768"/>
                <a:gd name="connsiteY48" fmla="*/ 100470358 h 149769852"/>
                <a:gd name="connsiteX49" fmla="*/ 83837760 w 429806768"/>
                <a:gd name="connsiteY49" fmla="*/ 100453820 h 149769852"/>
                <a:gd name="connsiteX50" fmla="*/ 83855968 w 429806768"/>
                <a:gd name="connsiteY50" fmla="*/ 100426685 h 149769852"/>
                <a:gd name="connsiteX51" fmla="*/ 83859920 w 429806768"/>
                <a:gd name="connsiteY51" fmla="*/ 100407284 h 149769852"/>
                <a:gd name="connsiteX52" fmla="*/ 83863536 w 429806768"/>
                <a:gd name="connsiteY52" fmla="*/ 100401937 h 149769852"/>
                <a:gd name="connsiteX53" fmla="*/ 83835168 w 429806768"/>
                <a:gd name="connsiteY53" fmla="*/ 100430430 h 149769852"/>
                <a:gd name="connsiteX54" fmla="*/ 83821280 w 429806768"/>
                <a:gd name="connsiteY54" fmla="*/ 100444432 h 149769852"/>
                <a:gd name="connsiteX55" fmla="*/ 111464464 w 429806768"/>
                <a:gd name="connsiteY55" fmla="*/ 85198399 h 149769852"/>
                <a:gd name="connsiteX56" fmla="*/ 144457888 w 429806768"/>
                <a:gd name="connsiteY56" fmla="*/ 109412686 h 149769852"/>
                <a:gd name="connsiteX57" fmla="*/ 208661424 w 429806768"/>
                <a:gd name="connsiteY57" fmla="*/ 148873012 h 149769852"/>
                <a:gd name="connsiteX58" fmla="*/ 209553136 w 429806768"/>
                <a:gd name="connsiteY58" fmla="*/ 148873016 h 149769852"/>
                <a:gd name="connsiteX59" fmla="*/ 273756584 w 429806768"/>
                <a:gd name="connsiteY59" fmla="*/ 110309515 h 149769852"/>
                <a:gd name="connsiteX60" fmla="*/ 312100318 w 429806768"/>
                <a:gd name="connsiteY60" fmla="*/ 82507906 h 149769852"/>
                <a:gd name="connsiteX61" fmla="*/ 345985495 w 429806768"/>
                <a:gd name="connsiteY61" fmla="*/ 101341251 h 149769852"/>
                <a:gd name="connsiteX62" fmla="*/ 345961006 w 429806768"/>
                <a:gd name="connsiteY62" fmla="*/ 101316622 h 149769852"/>
                <a:gd name="connsiteX63" fmla="*/ 345983218 w 429806768"/>
                <a:gd name="connsiteY63" fmla="*/ 101343542 h 149769852"/>
                <a:gd name="connsiteX64" fmla="*/ 345983753 w 429806768"/>
                <a:gd name="connsiteY64" fmla="*/ 101343003 h 149769852"/>
                <a:gd name="connsiteX65" fmla="*/ 345985495 w 429806768"/>
                <a:gd name="connsiteY65" fmla="*/ 101341251 h 149769852"/>
                <a:gd name="connsiteX66" fmla="*/ 383437568 w 429806768"/>
                <a:gd name="connsiteY66" fmla="*/ 121968220 h 149769852"/>
                <a:gd name="connsiteX67" fmla="*/ 428915072 w 429806768"/>
                <a:gd name="connsiteY67" fmla="*/ 76230148 h 149769852"/>
                <a:gd name="connsiteX68" fmla="*/ 383437576 w 429806768"/>
                <a:gd name="connsiteY68" fmla="*/ 29595272 h 149769852"/>
                <a:gd name="connsiteX69" fmla="*/ 345985508 w 429806768"/>
                <a:gd name="connsiteY69" fmla="*/ 49325408 h 149769852"/>
                <a:gd name="connsiteX70" fmla="*/ 345985502 w 429806768"/>
                <a:gd name="connsiteY70" fmla="*/ 49314756 h 149769852"/>
                <a:gd name="connsiteX71" fmla="*/ 345959621 w 429806768"/>
                <a:gd name="connsiteY71" fmla="*/ 49351428 h 149769852"/>
                <a:gd name="connsiteX72" fmla="*/ 345971572 w 429806768"/>
                <a:gd name="connsiteY72" fmla="*/ 49339408 h 149769852"/>
                <a:gd name="connsiteX73" fmla="*/ 345985508 w 429806768"/>
                <a:gd name="connsiteY73" fmla="*/ 49325408 h 149769852"/>
                <a:gd name="connsiteX74" fmla="*/ 345220175 w 429806768"/>
                <a:gd name="connsiteY74" fmla="*/ 50405200 h 149769852"/>
                <a:gd name="connsiteX75" fmla="*/ 345150807 w 429806768"/>
                <a:gd name="connsiteY75" fmla="*/ 50497552 h 149769852"/>
                <a:gd name="connsiteX76" fmla="*/ 345010667 w 429806768"/>
                <a:gd name="connsiteY76" fmla="*/ 50696124 h 149769852"/>
                <a:gd name="connsiteX77" fmla="*/ 345010680 w 429806768"/>
                <a:gd name="connsiteY77" fmla="*/ 50684148 h 149769852"/>
                <a:gd name="connsiteX78" fmla="*/ 344429352 w 429806768"/>
                <a:gd name="connsiteY78" fmla="*/ 51458208 h 149769852"/>
                <a:gd name="connsiteX79" fmla="*/ 312100324 w 429806768"/>
                <a:gd name="connsiteY79" fmla="*/ 68158732 h 149769852"/>
                <a:gd name="connsiteX80" fmla="*/ 273756576 w 429806768"/>
                <a:gd name="connsiteY80" fmla="*/ 40357160 h 149769852"/>
                <a:gd name="connsiteX81" fmla="*/ 209553136 w 429806768"/>
                <a:gd name="connsiteY81" fmla="*/ 896808 h 149769852"/>
                <a:gd name="connsiteX82" fmla="*/ 209553136 w 429806768"/>
                <a:gd name="connsiteY82" fmla="*/ 0 h 149769852"/>
                <a:gd name="connsiteX83" fmla="*/ 274648288 w 429806768"/>
                <a:gd name="connsiteY83" fmla="*/ 40357152 h 149769852"/>
                <a:gd name="connsiteX84" fmla="*/ 312100318 w 429806768"/>
                <a:gd name="connsiteY84" fmla="*/ 67261920 h 149769852"/>
                <a:gd name="connsiteX85" fmla="*/ 344409472 w 429806768"/>
                <a:gd name="connsiteY85" fmla="*/ 50323708 h 149769852"/>
                <a:gd name="connsiteX86" fmla="*/ 344946890 w 429806768"/>
                <a:gd name="connsiteY86" fmla="*/ 49539696 h 149769852"/>
                <a:gd name="connsiteX87" fmla="*/ 344986938 w 429806768"/>
                <a:gd name="connsiteY87" fmla="*/ 49476196 h 149769852"/>
                <a:gd name="connsiteX88" fmla="*/ 345078870 w 429806768"/>
                <a:gd name="connsiteY88" fmla="*/ 49347172 h 149769852"/>
                <a:gd name="connsiteX89" fmla="*/ 345093799 w 429806768"/>
                <a:gd name="connsiteY89" fmla="*/ 49325404 h 149769852"/>
                <a:gd name="connsiteX90" fmla="*/ 345093793 w 429806768"/>
                <a:gd name="connsiteY90" fmla="*/ 49327036 h 149769852"/>
                <a:gd name="connsiteX91" fmla="*/ 345151025 w 429806768"/>
                <a:gd name="connsiteY91" fmla="*/ 49255568 h 149769852"/>
                <a:gd name="connsiteX92" fmla="*/ 345232940 w 429806768"/>
                <a:gd name="connsiteY92" fmla="*/ 49139676 h 149769852"/>
                <a:gd name="connsiteX93" fmla="*/ 345093799 w 429806768"/>
                <a:gd name="connsiteY93" fmla="*/ 49325404 h 149769852"/>
                <a:gd name="connsiteX94" fmla="*/ 345107262 w 429806768"/>
                <a:gd name="connsiteY94" fmla="*/ 49298312 h 149769852"/>
                <a:gd name="connsiteX95" fmla="*/ 345109837 w 429806768"/>
                <a:gd name="connsiteY95" fmla="*/ 49293156 h 149769852"/>
                <a:gd name="connsiteX96" fmla="*/ 345188312 w 429806768"/>
                <a:gd name="connsiteY96" fmla="*/ 49188196 h 149769852"/>
                <a:gd name="connsiteX97" fmla="*/ 345205592 w 429806768"/>
                <a:gd name="connsiteY97" fmla="*/ 49159772 h 149769852"/>
                <a:gd name="connsiteX98" fmla="*/ 345276703 w 429806768"/>
                <a:gd name="connsiteY98" fmla="*/ 49064660 h 149769852"/>
                <a:gd name="connsiteX99" fmla="*/ 345278598 w 429806768"/>
                <a:gd name="connsiteY99" fmla="*/ 49061560 h 149769852"/>
                <a:gd name="connsiteX100" fmla="*/ 345325352 w 429806768"/>
                <a:gd name="connsiteY100" fmla="*/ 49004896 h 149769852"/>
                <a:gd name="connsiteX101" fmla="*/ 345328958 w 429806768"/>
                <a:gd name="connsiteY101" fmla="*/ 48998204 h 149769852"/>
                <a:gd name="connsiteX102" fmla="*/ 345412775 w 429806768"/>
                <a:gd name="connsiteY102" fmla="*/ 48886172 h 149769852"/>
                <a:gd name="connsiteX103" fmla="*/ 345427128 w 429806768"/>
                <a:gd name="connsiteY103" fmla="*/ 48862532 h 149769852"/>
                <a:gd name="connsiteX104" fmla="*/ 345501056 w 429806768"/>
                <a:gd name="connsiteY104" fmla="*/ 48768440 h 149769852"/>
                <a:gd name="connsiteX105" fmla="*/ 345501729 w 429806768"/>
                <a:gd name="connsiteY105" fmla="*/ 48767204 h 149769852"/>
                <a:gd name="connsiteX106" fmla="*/ 345524837 w 429806768"/>
                <a:gd name="connsiteY106" fmla="*/ 48741780 h 149769852"/>
                <a:gd name="connsiteX107" fmla="*/ 345623871 w 429806768"/>
                <a:gd name="connsiteY107" fmla="*/ 48609320 h 149769852"/>
                <a:gd name="connsiteX108" fmla="*/ 345653826 w 429806768"/>
                <a:gd name="connsiteY108" fmla="*/ 48560028 h 149769852"/>
                <a:gd name="connsiteX109" fmla="*/ 345680443 w 429806768"/>
                <a:gd name="connsiteY109" fmla="*/ 48530724 h 149769852"/>
                <a:gd name="connsiteX110" fmla="*/ 345775200 w 429806768"/>
                <a:gd name="connsiteY110" fmla="*/ 48404008 h 149769852"/>
                <a:gd name="connsiteX111" fmla="*/ 345779613 w 429806768"/>
                <a:gd name="connsiteY111" fmla="*/ 48396732 h 149769852"/>
                <a:gd name="connsiteX112" fmla="*/ 345839419 w 429806768"/>
                <a:gd name="connsiteY112" fmla="*/ 48316772 h 149769852"/>
                <a:gd name="connsiteX113" fmla="*/ 345844767 w 429806768"/>
                <a:gd name="connsiteY113" fmla="*/ 48307980 h 149769852"/>
                <a:gd name="connsiteX114" fmla="*/ 345846509 w 429806768"/>
                <a:gd name="connsiteY114" fmla="*/ 48306628 h 149769852"/>
                <a:gd name="connsiteX115" fmla="*/ 345890688 w 429806768"/>
                <a:gd name="connsiteY115" fmla="*/ 48256148 h 149769852"/>
                <a:gd name="connsiteX116" fmla="*/ 345952979 w 429806768"/>
                <a:gd name="connsiteY116" fmla="*/ 48168008 h 149769852"/>
                <a:gd name="connsiteX117" fmla="*/ 345973000 w 429806768"/>
                <a:gd name="connsiteY117" fmla="*/ 48143028 h 149769852"/>
                <a:gd name="connsiteX118" fmla="*/ 345985515 w 429806768"/>
                <a:gd name="connsiteY118" fmla="*/ 48121304 h 149769852"/>
                <a:gd name="connsiteX119" fmla="*/ 345985495 w 429806768"/>
                <a:gd name="connsiteY119" fmla="*/ 48127404 h 149769852"/>
                <a:gd name="connsiteX120" fmla="*/ 346076159 w 429806768"/>
                <a:gd name="connsiteY120" fmla="*/ 48014216 h 149769852"/>
                <a:gd name="connsiteX121" fmla="*/ 346817564 w 429806768"/>
                <a:gd name="connsiteY121" fmla="*/ 47024656 h 149769852"/>
                <a:gd name="connsiteX122" fmla="*/ 383437576 w 429806768"/>
                <a:gd name="connsiteY122" fmla="*/ 28698400 h 149769852"/>
                <a:gd name="connsiteX123" fmla="*/ 429806768 w 429806768"/>
                <a:gd name="connsiteY123" fmla="*/ 76230120 h 149769852"/>
                <a:gd name="connsiteX124" fmla="*/ 383437560 w 429806768"/>
                <a:gd name="connsiteY124" fmla="*/ 122865048 h 149769852"/>
                <a:gd name="connsiteX125" fmla="*/ 345864314 w 429806768"/>
                <a:gd name="connsiteY125" fmla="*/ 103401911 h 149769852"/>
                <a:gd name="connsiteX126" fmla="*/ 345607129 w 429806768"/>
                <a:gd name="connsiteY126" fmla="*/ 103013455 h 149769852"/>
                <a:gd name="connsiteX127" fmla="*/ 345603601 w 429806768"/>
                <a:gd name="connsiteY127" fmla="*/ 103010010 h 149769852"/>
                <a:gd name="connsiteX128" fmla="*/ 345546299 w 429806768"/>
                <a:gd name="connsiteY128" fmla="*/ 102931414 h 149769852"/>
                <a:gd name="connsiteX129" fmla="*/ 345526754 w 429806768"/>
                <a:gd name="connsiteY129" fmla="*/ 102892055 h 149769852"/>
                <a:gd name="connsiteX130" fmla="*/ 345093774 w 429806768"/>
                <a:gd name="connsiteY130" fmla="*/ 102238074 h 149769852"/>
                <a:gd name="connsiteX131" fmla="*/ 345121528 w 429806768"/>
                <a:gd name="connsiteY131" fmla="*/ 102265987 h 149769852"/>
                <a:gd name="connsiteX132" fmla="*/ 345107240 w 429806768"/>
                <a:gd name="connsiteY132" fmla="*/ 102238074 h 149769852"/>
                <a:gd name="connsiteX133" fmla="*/ 345093774 w 429806768"/>
                <a:gd name="connsiteY133" fmla="*/ 102238074 h 149769852"/>
                <a:gd name="connsiteX134" fmla="*/ 345102663 w 429806768"/>
                <a:gd name="connsiteY134" fmla="*/ 102229133 h 149769852"/>
                <a:gd name="connsiteX135" fmla="*/ 345093966 w 429806768"/>
                <a:gd name="connsiteY135" fmla="*/ 102212143 h 149769852"/>
                <a:gd name="connsiteX136" fmla="*/ 345093774 w 429806768"/>
                <a:gd name="connsiteY136" fmla="*/ 102211523 h 149769852"/>
                <a:gd name="connsiteX137" fmla="*/ 345093774 w 429806768"/>
                <a:gd name="connsiteY137" fmla="*/ 102226250 h 149769852"/>
                <a:gd name="connsiteX138" fmla="*/ 345093774 w 429806768"/>
                <a:gd name="connsiteY138" fmla="*/ 102238074 h 149769852"/>
                <a:gd name="connsiteX139" fmla="*/ 312100324 w 429806768"/>
                <a:gd name="connsiteY139" fmla="*/ 83404744 h 149769852"/>
                <a:gd name="connsiteX140" fmla="*/ 274648288 w 429806768"/>
                <a:gd name="connsiteY140" fmla="*/ 110309522 h 149769852"/>
                <a:gd name="connsiteX141" fmla="*/ 209553136 w 429806768"/>
                <a:gd name="connsiteY141" fmla="*/ 149769852 h 149769852"/>
                <a:gd name="connsiteX142" fmla="*/ 208661424 w 429806768"/>
                <a:gd name="connsiteY142" fmla="*/ 149769848 h 149769852"/>
                <a:gd name="connsiteX143" fmla="*/ 143566192 w 429806768"/>
                <a:gd name="connsiteY143" fmla="*/ 109412682 h 149769852"/>
                <a:gd name="connsiteX144" fmla="*/ 111464464 w 429806768"/>
                <a:gd name="connsiteY144" fmla="*/ 86095212 h 149769852"/>
                <a:gd name="connsiteX145" fmla="*/ 84713008 w 429806768"/>
                <a:gd name="connsiteY145" fmla="*/ 101341274 h 149769852"/>
                <a:gd name="connsiteX146" fmla="*/ 84713008 w 429806768"/>
                <a:gd name="connsiteY146" fmla="*/ 101317392 h 149769852"/>
                <a:gd name="connsiteX147" fmla="*/ 84663040 w 429806768"/>
                <a:gd name="connsiteY147" fmla="*/ 101391537 h 149769852"/>
                <a:gd name="connsiteX148" fmla="*/ 84665952 w 429806768"/>
                <a:gd name="connsiteY148" fmla="*/ 101388564 h 149769852"/>
                <a:gd name="connsiteX149" fmla="*/ 84713008 w 429806768"/>
                <a:gd name="connsiteY149" fmla="*/ 101341274 h 149769852"/>
                <a:gd name="connsiteX150" fmla="*/ 84497824 w 429806768"/>
                <a:gd name="connsiteY150" fmla="*/ 101608742 h 149769852"/>
                <a:gd name="connsiteX151" fmla="*/ 84442496 w 429806768"/>
                <a:gd name="connsiteY151" fmla="*/ 101690792 h 149769852"/>
                <a:gd name="connsiteX152" fmla="*/ 84419184 w 429806768"/>
                <a:gd name="connsiteY152" fmla="*/ 101706526 h 149769852"/>
                <a:gd name="connsiteX153" fmla="*/ 84364288 w 429806768"/>
                <a:gd name="connsiteY153" fmla="*/ 101774717 h 149769852"/>
                <a:gd name="connsiteX154" fmla="*/ 84363040 w 429806768"/>
                <a:gd name="connsiteY154" fmla="*/ 101780811 h 149769852"/>
                <a:gd name="connsiteX155" fmla="*/ 84257136 w 429806768"/>
                <a:gd name="connsiteY155" fmla="*/ 101937957 h 149769852"/>
                <a:gd name="connsiteX156" fmla="*/ 84204416 w 429806768"/>
                <a:gd name="connsiteY156" fmla="*/ 101973482 h 149769852"/>
                <a:gd name="connsiteX157" fmla="*/ 82989216 w 429806768"/>
                <a:gd name="connsiteY157" fmla="*/ 103484139 h 149769852"/>
                <a:gd name="connsiteX158" fmla="*/ 46369216 w 429806768"/>
                <a:gd name="connsiteY158" fmla="*/ 121071428 h 149769852"/>
                <a:gd name="connsiteX159" fmla="*/ 0 w 429806768"/>
                <a:gd name="connsiteY159" fmla="*/ 74436508 h 149769852"/>
                <a:gd name="connsiteX160" fmla="*/ 46369216 w 429806768"/>
                <a:gd name="connsiteY160" fmla="*/ 27801592 h 149769852"/>
                <a:gd name="connsiteX161" fmla="*/ 84713008 w 429806768"/>
                <a:gd name="connsiteY161" fmla="*/ 47531744 h 149769852"/>
                <a:gd name="connsiteX162" fmla="*/ 84700896 w 429806768"/>
                <a:gd name="connsiteY162" fmla="*/ 47519608 h 149769852"/>
                <a:gd name="connsiteX163" fmla="*/ 84710208 w 429806768"/>
                <a:gd name="connsiteY163" fmla="*/ 47534524 h 149769852"/>
                <a:gd name="connsiteX164" fmla="*/ 84713008 w 429806768"/>
                <a:gd name="connsiteY164" fmla="*/ 47531744 h 149769852"/>
                <a:gd name="connsiteX165" fmla="*/ 111464464 w 429806768"/>
                <a:gd name="connsiteY165" fmla="*/ 62777776 h 149769852"/>
                <a:gd name="connsiteX166" fmla="*/ 143566224 w 429806768"/>
                <a:gd name="connsiteY166" fmla="*/ 39460320 h 149769852"/>
                <a:gd name="connsiteX167" fmla="*/ 209553136 w 429806768"/>
                <a:gd name="connsiteY167" fmla="*/ 0 h 1497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29806768" h="149769852">
                  <a:moveTo>
                    <a:pt x="84577312" y="101477729"/>
                  </a:moveTo>
                  <a:lnTo>
                    <a:pt x="84556960" y="101491430"/>
                  </a:lnTo>
                  <a:lnTo>
                    <a:pt x="84555312" y="101499873"/>
                  </a:lnTo>
                  <a:close/>
                  <a:moveTo>
                    <a:pt x="84315504" y="99947368"/>
                  </a:moveTo>
                  <a:lnTo>
                    <a:pt x="84270272" y="99992833"/>
                  </a:lnTo>
                  <a:lnTo>
                    <a:pt x="84296976" y="99974848"/>
                  </a:lnTo>
                  <a:close/>
                  <a:moveTo>
                    <a:pt x="84438752" y="99823379"/>
                  </a:moveTo>
                  <a:lnTo>
                    <a:pt x="84427360" y="99834884"/>
                  </a:lnTo>
                  <a:lnTo>
                    <a:pt x="84437872" y="99827776"/>
                  </a:lnTo>
                  <a:close/>
                  <a:moveTo>
                    <a:pt x="84432832" y="49043640"/>
                  </a:moveTo>
                  <a:lnTo>
                    <a:pt x="84443488" y="49054352"/>
                  </a:lnTo>
                  <a:lnTo>
                    <a:pt x="84442912" y="49048652"/>
                  </a:lnTo>
                  <a:close/>
                  <a:moveTo>
                    <a:pt x="345362582" y="48966660"/>
                  </a:moveTo>
                  <a:lnTo>
                    <a:pt x="345257854" y="49106440"/>
                  </a:lnTo>
                  <a:lnTo>
                    <a:pt x="345308322" y="49043420"/>
                  </a:lnTo>
                  <a:close/>
                  <a:moveTo>
                    <a:pt x="84282880" y="48892836"/>
                  </a:moveTo>
                  <a:lnTo>
                    <a:pt x="84286704" y="48896680"/>
                  </a:lnTo>
                  <a:lnTo>
                    <a:pt x="84285776" y="48894380"/>
                  </a:lnTo>
                  <a:close/>
                  <a:moveTo>
                    <a:pt x="345492167" y="48793684"/>
                  </a:moveTo>
                  <a:lnTo>
                    <a:pt x="345440847" y="48862176"/>
                  </a:lnTo>
                  <a:lnTo>
                    <a:pt x="345465581" y="48831304"/>
                  </a:lnTo>
                  <a:close/>
                  <a:moveTo>
                    <a:pt x="345656343" y="48574556"/>
                  </a:moveTo>
                  <a:lnTo>
                    <a:pt x="345623948" y="48617780"/>
                  </a:lnTo>
                  <a:lnTo>
                    <a:pt x="345640786" y="48596772"/>
                  </a:lnTo>
                  <a:lnTo>
                    <a:pt x="345641747" y="48595200"/>
                  </a:lnTo>
                  <a:close/>
                  <a:moveTo>
                    <a:pt x="84610656" y="47428860"/>
                  </a:moveTo>
                  <a:lnTo>
                    <a:pt x="84612864" y="47432848"/>
                  </a:lnTo>
                  <a:lnTo>
                    <a:pt x="84617392" y="47435628"/>
                  </a:lnTo>
                  <a:close/>
                  <a:moveTo>
                    <a:pt x="209553136" y="896808"/>
                  </a:moveTo>
                  <a:cubicBezTo>
                    <a:pt x="181018224" y="896816"/>
                    <a:pt x="156941952" y="17039704"/>
                    <a:pt x="144457888" y="40357140"/>
                  </a:cubicBezTo>
                  <a:cubicBezTo>
                    <a:pt x="135540736" y="57396832"/>
                    <a:pt x="123056736" y="63674600"/>
                    <a:pt x="111464464" y="63674592"/>
                  </a:cubicBezTo>
                  <a:cubicBezTo>
                    <a:pt x="101098272" y="63674596"/>
                    <a:pt x="90732096" y="57783060"/>
                    <a:pt x="84419376" y="49261348"/>
                  </a:cubicBezTo>
                  <a:lnTo>
                    <a:pt x="83830560" y="48441532"/>
                  </a:lnTo>
                  <a:lnTo>
                    <a:pt x="83829600" y="48440452"/>
                  </a:lnTo>
                  <a:lnTo>
                    <a:pt x="83829152" y="48439568"/>
                  </a:lnTo>
                  <a:lnTo>
                    <a:pt x="83821280" y="48428568"/>
                  </a:lnTo>
                  <a:lnTo>
                    <a:pt x="83826320" y="48433656"/>
                  </a:lnTo>
                  <a:lnTo>
                    <a:pt x="83823872" y="48428568"/>
                  </a:lnTo>
                  <a:lnTo>
                    <a:pt x="83821280" y="48428568"/>
                  </a:lnTo>
                  <a:cubicBezTo>
                    <a:pt x="83821280" y="48428568"/>
                    <a:pt x="83821280" y="48428568"/>
                    <a:pt x="83823008" y="48426812"/>
                  </a:cubicBezTo>
                  <a:lnTo>
                    <a:pt x="83823040" y="48426796"/>
                  </a:lnTo>
                  <a:lnTo>
                    <a:pt x="83821280" y="48423136"/>
                  </a:lnTo>
                  <a:lnTo>
                    <a:pt x="83821280" y="48425072"/>
                  </a:lnTo>
                  <a:cubicBezTo>
                    <a:pt x="83821280" y="48428568"/>
                    <a:pt x="83821280" y="48428568"/>
                    <a:pt x="83821280" y="48428568"/>
                  </a:cubicBezTo>
                  <a:cubicBezTo>
                    <a:pt x="75795808" y="36769844"/>
                    <a:pt x="62420064" y="28698408"/>
                    <a:pt x="46369184" y="28698400"/>
                  </a:cubicBezTo>
                  <a:cubicBezTo>
                    <a:pt x="21401152" y="28698400"/>
                    <a:pt x="891712" y="48428564"/>
                    <a:pt x="891712" y="74436504"/>
                  </a:cubicBezTo>
                  <a:cubicBezTo>
                    <a:pt x="891744" y="99547589"/>
                    <a:pt x="21401184" y="120174592"/>
                    <a:pt x="46369216" y="120174592"/>
                  </a:cubicBezTo>
                  <a:cubicBezTo>
                    <a:pt x="61528384" y="120174584"/>
                    <a:pt x="75795808" y="112999997"/>
                    <a:pt x="83821280" y="100444432"/>
                  </a:cubicBezTo>
                  <a:lnTo>
                    <a:pt x="83821280" y="100470358"/>
                  </a:lnTo>
                  <a:lnTo>
                    <a:pt x="83837760" y="100453820"/>
                  </a:lnTo>
                  <a:lnTo>
                    <a:pt x="83855968" y="100426685"/>
                  </a:lnTo>
                  <a:lnTo>
                    <a:pt x="83859920" y="100407284"/>
                  </a:lnTo>
                  <a:lnTo>
                    <a:pt x="83863536" y="100401937"/>
                  </a:lnTo>
                  <a:lnTo>
                    <a:pt x="83835168" y="100430430"/>
                  </a:lnTo>
                  <a:cubicBezTo>
                    <a:pt x="83821280" y="100444432"/>
                    <a:pt x="83821280" y="100444432"/>
                    <a:pt x="83821280" y="100444432"/>
                  </a:cubicBezTo>
                  <a:cubicBezTo>
                    <a:pt x="90063280" y="91476178"/>
                    <a:pt x="100763888" y="85198412"/>
                    <a:pt x="111464464" y="85198399"/>
                  </a:cubicBezTo>
                  <a:cubicBezTo>
                    <a:pt x="123056736" y="85198397"/>
                    <a:pt x="135540704" y="92373009"/>
                    <a:pt x="144457888" y="109412686"/>
                  </a:cubicBezTo>
                  <a:cubicBezTo>
                    <a:pt x="156050224" y="132730156"/>
                    <a:pt x="181018224" y="148873016"/>
                    <a:pt x="208661424" y="148873012"/>
                  </a:cubicBezTo>
                  <a:cubicBezTo>
                    <a:pt x="208661424" y="148873012"/>
                    <a:pt x="208661424" y="148873012"/>
                    <a:pt x="209553136" y="148873016"/>
                  </a:cubicBezTo>
                  <a:cubicBezTo>
                    <a:pt x="237196248" y="148873016"/>
                    <a:pt x="261272520" y="133626952"/>
                    <a:pt x="273756584" y="110309515"/>
                  </a:cubicBezTo>
                  <a:cubicBezTo>
                    <a:pt x="284457120" y="90579348"/>
                    <a:pt x="298724640" y="82507916"/>
                    <a:pt x="312100318" y="82507906"/>
                  </a:cubicBezTo>
                  <a:cubicBezTo>
                    <a:pt x="325476072" y="82507912"/>
                    <a:pt x="337960097" y="90579341"/>
                    <a:pt x="345985495" y="101341251"/>
                  </a:cubicBezTo>
                  <a:lnTo>
                    <a:pt x="345961006" y="101316622"/>
                  </a:lnTo>
                  <a:lnTo>
                    <a:pt x="345983218" y="101343542"/>
                  </a:lnTo>
                  <a:lnTo>
                    <a:pt x="345983753" y="101343003"/>
                  </a:lnTo>
                  <a:cubicBezTo>
                    <a:pt x="345985495" y="101341251"/>
                    <a:pt x="345985495" y="101341251"/>
                    <a:pt x="345985495" y="101341251"/>
                  </a:cubicBezTo>
                  <a:cubicBezTo>
                    <a:pt x="354011009" y="113896808"/>
                    <a:pt x="367386680" y="121968212"/>
                    <a:pt x="383437568" y="121968220"/>
                  </a:cubicBezTo>
                  <a:cubicBezTo>
                    <a:pt x="408405616" y="121968224"/>
                    <a:pt x="428915080" y="101341263"/>
                    <a:pt x="428915072" y="76230148"/>
                  </a:cubicBezTo>
                  <a:cubicBezTo>
                    <a:pt x="428915072" y="50222208"/>
                    <a:pt x="408405592" y="29595256"/>
                    <a:pt x="383437576" y="29595272"/>
                  </a:cubicBezTo>
                  <a:cubicBezTo>
                    <a:pt x="368278414" y="29595264"/>
                    <a:pt x="354011002" y="37666700"/>
                    <a:pt x="345985508" y="49325408"/>
                  </a:cubicBezTo>
                  <a:lnTo>
                    <a:pt x="345985502" y="49314756"/>
                  </a:lnTo>
                  <a:lnTo>
                    <a:pt x="345959621" y="49351428"/>
                  </a:lnTo>
                  <a:lnTo>
                    <a:pt x="345971572" y="49339408"/>
                  </a:lnTo>
                  <a:cubicBezTo>
                    <a:pt x="345985508" y="49325408"/>
                    <a:pt x="345985508" y="49325408"/>
                    <a:pt x="345985508" y="49325408"/>
                  </a:cubicBezTo>
                  <a:cubicBezTo>
                    <a:pt x="345734716" y="49689736"/>
                    <a:pt x="345479550" y="50049696"/>
                    <a:pt x="345220175" y="50405200"/>
                  </a:cubicBezTo>
                  <a:lnTo>
                    <a:pt x="345150807" y="50497552"/>
                  </a:lnTo>
                  <a:lnTo>
                    <a:pt x="345010667" y="50696124"/>
                  </a:lnTo>
                  <a:lnTo>
                    <a:pt x="345010680" y="50684148"/>
                  </a:lnTo>
                  <a:lnTo>
                    <a:pt x="344429352" y="51458208"/>
                  </a:lnTo>
                  <a:cubicBezTo>
                    <a:pt x="336396108" y="61852928"/>
                    <a:pt x="324640088" y="68158728"/>
                    <a:pt x="312100324" y="68158732"/>
                  </a:cubicBezTo>
                  <a:cubicBezTo>
                    <a:pt x="298724632" y="68158732"/>
                    <a:pt x="284457136" y="60087312"/>
                    <a:pt x="273756576" y="40357160"/>
                  </a:cubicBezTo>
                  <a:cubicBezTo>
                    <a:pt x="262164264" y="17039696"/>
                    <a:pt x="237196248" y="1793640"/>
                    <a:pt x="209553136" y="896808"/>
                  </a:cubicBezTo>
                  <a:close/>
                  <a:moveTo>
                    <a:pt x="209553136" y="0"/>
                  </a:moveTo>
                  <a:cubicBezTo>
                    <a:pt x="238087976" y="896808"/>
                    <a:pt x="262164256" y="16142856"/>
                    <a:pt x="274648288" y="40357152"/>
                  </a:cubicBezTo>
                  <a:cubicBezTo>
                    <a:pt x="285348888" y="60087312"/>
                    <a:pt x="299616296" y="67261916"/>
                    <a:pt x="312100318" y="67261920"/>
                  </a:cubicBezTo>
                  <a:cubicBezTo>
                    <a:pt x="325058080" y="67261920"/>
                    <a:pt x="337178976" y="60528716"/>
                    <a:pt x="344409472" y="50323708"/>
                  </a:cubicBezTo>
                  <a:lnTo>
                    <a:pt x="344946890" y="49539696"/>
                  </a:lnTo>
                  <a:lnTo>
                    <a:pt x="344986938" y="49476196"/>
                  </a:lnTo>
                  <a:lnTo>
                    <a:pt x="345078870" y="49347172"/>
                  </a:lnTo>
                  <a:lnTo>
                    <a:pt x="345093799" y="49325404"/>
                  </a:lnTo>
                  <a:lnTo>
                    <a:pt x="345093793" y="49327036"/>
                  </a:lnTo>
                  <a:lnTo>
                    <a:pt x="345151025" y="49255568"/>
                  </a:lnTo>
                  <a:lnTo>
                    <a:pt x="345232940" y="49139676"/>
                  </a:lnTo>
                  <a:lnTo>
                    <a:pt x="345093799" y="49325404"/>
                  </a:lnTo>
                  <a:cubicBezTo>
                    <a:pt x="345093799" y="49325404"/>
                    <a:pt x="345093799" y="49325404"/>
                    <a:pt x="345107262" y="49298312"/>
                  </a:cubicBezTo>
                  <a:lnTo>
                    <a:pt x="345109837" y="49293156"/>
                  </a:lnTo>
                  <a:lnTo>
                    <a:pt x="345188312" y="49188196"/>
                  </a:lnTo>
                  <a:lnTo>
                    <a:pt x="345205592" y="49159772"/>
                  </a:lnTo>
                  <a:lnTo>
                    <a:pt x="345276703" y="49064660"/>
                  </a:lnTo>
                  <a:lnTo>
                    <a:pt x="345278598" y="49061560"/>
                  </a:lnTo>
                  <a:lnTo>
                    <a:pt x="345325352" y="49004896"/>
                  </a:lnTo>
                  <a:lnTo>
                    <a:pt x="345328958" y="48998204"/>
                  </a:lnTo>
                  <a:lnTo>
                    <a:pt x="345412775" y="48886172"/>
                  </a:lnTo>
                  <a:lnTo>
                    <a:pt x="345427128" y="48862532"/>
                  </a:lnTo>
                  <a:lnTo>
                    <a:pt x="345501056" y="48768440"/>
                  </a:lnTo>
                  <a:lnTo>
                    <a:pt x="345501729" y="48767204"/>
                  </a:lnTo>
                  <a:lnTo>
                    <a:pt x="345524837" y="48741780"/>
                  </a:lnTo>
                  <a:cubicBezTo>
                    <a:pt x="345559908" y="48699292"/>
                    <a:pt x="345592963" y="48655092"/>
                    <a:pt x="345623871" y="48609320"/>
                  </a:cubicBezTo>
                  <a:lnTo>
                    <a:pt x="345653826" y="48560028"/>
                  </a:lnTo>
                  <a:lnTo>
                    <a:pt x="345680443" y="48530724"/>
                  </a:lnTo>
                  <a:cubicBezTo>
                    <a:pt x="345713991" y="48490064"/>
                    <a:pt x="345745630" y="48447788"/>
                    <a:pt x="345775200" y="48404008"/>
                  </a:cubicBezTo>
                  <a:lnTo>
                    <a:pt x="345779613" y="48396732"/>
                  </a:lnTo>
                  <a:lnTo>
                    <a:pt x="345839419" y="48316772"/>
                  </a:lnTo>
                  <a:lnTo>
                    <a:pt x="345844767" y="48307980"/>
                  </a:lnTo>
                  <a:lnTo>
                    <a:pt x="345846509" y="48306628"/>
                  </a:lnTo>
                  <a:lnTo>
                    <a:pt x="345890688" y="48256148"/>
                  </a:lnTo>
                  <a:lnTo>
                    <a:pt x="345952979" y="48168008"/>
                  </a:lnTo>
                  <a:lnTo>
                    <a:pt x="345973000" y="48143028"/>
                  </a:lnTo>
                  <a:lnTo>
                    <a:pt x="345985515" y="48121304"/>
                  </a:lnTo>
                  <a:lnTo>
                    <a:pt x="345985495" y="48127404"/>
                  </a:lnTo>
                  <a:lnTo>
                    <a:pt x="346076159" y="48014216"/>
                  </a:lnTo>
                  <a:lnTo>
                    <a:pt x="346817564" y="47024656"/>
                  </a:lnTo>
                  <a:cubicBezTo>
                    <a:pt x="355693413" y="35792436"/>
                    <a:pt x="368389886" y="28698400"/>
                    <a:pt x="383437576" y="28698400"/>
                  </a:cubicBezTo>
                  <a:cubicBezTo>
                    <a:pt x="409297320" y="28698416"/>
                    <a:pt x="429806768" y="50222228"/>
                    <a:pt x="429806768" y="76230120"/>
                  </a:cubicBezTo>
                  <a:cubicBezTo>
                    <a:pt x="429806752" y="101341258"/>
                    <a:pt x="409297312" y="122865056"/>
                    <a:pt x="383437560" y="122865048"/>
                  </a:cubicBezTo>
                  <a:cubicBezTo>
                    <a:pt x="367888288" y="122865060"/>
                    <a:pt x="354012706" y="115290215"/>
                    <a:pt x="345864314" y="103401911"/>
                  </a:cubicBezTo>
                  <a:lnTo>
                    <a:pt x="345607129" y="103013455"/>
                  </a:lnTo>
                  <a:lnTo>
                    <a:pt x="345603601" y="103010010"/>
                  </a:lnTo>
                  <a:cubicBezTo>
                    <a:pt x="345582393" y="102985524"/>
                    <a:pt x="345563205" y="102959239"/>
                    <a:pt x="345546299" y="102931414"/>
                  </a:cubicBezTo>
                  <a:lnTo>
                    <a:pt x="345526754" y="102892055"/>
                  </a:lnTo>
                  <a:lnTo>
                    <a:pt x="345093774" y="102238074"/>
                  </a:lnTo>
                  <a:lnTo>
                    <a:pt x="345121528" y="102265987"/>
                  </a:lnTo>
                  <a:lnTo>
                    <a:pt x="345107240" y="102238074"/>
                  </a:lnTo>
                  <a:lnTo>
                    <a:pt x="345093774" y="102238074"/>
                  </a:lnTo>
                  <a:lnTo>
                    <a:pt x="345102663" y="102229133"/>
                  </a:lnTo>
                  <a:lnTo>
                    <a:pt x="345093966" y="102212143"/>
                  </a:lnTo>
                  <a:lnTo>
                    <a:pt x="345093774" y="102211523"/>
                  </a:lnTo>
                  <a:lnTo>
                    <a:pt x="345093774" y="102226250"/>
                  </a:lnTo>
                  <a:cubicBezTo>
                    <a:pt x="345093774" y="102238074"/>
                    <a:pt x="345093774" y="102238074"/>
                    <a:pt x="345093774" y="102238074"/>
                  </a:cubicBezTo>
                  <a:cubicBezTo>
                    <a:pt x="337068381" y="90579348"/>
                    <a:pt x="324584356" y="83404756"/>
                    <a:pt x="312100324" y="83404744"/>
                  </a:cubicBezTo>
                  <a:cubicBezTo>
                    <a:pt x="298724640" y="83404756"/>
                    <a:pt x="285348888" y="91476174"/>
                    <a:pt x="274648288" y="110309522"/>
                  </a:cubicBezTo>
                  <a:cubicBezTo>
                    <a:pt x="262164256" y="133626956"/>
                    <a:pt x="237196240" y="149769844"/>
                    <a:pt x="209553136" y="149769852"/>
                  </a:cubicBezTo>
                  <a:cubicBezTo>
                    <a:pt x="209553136" y="149769852"/>
                    <a:pt x="209553136" y="149769852"/>
                    <a:pt x="208661424" y="149769848"/>
                  </a:cubicBezTo>
                  <a:cubicBezTo>
                    <a:pt x="180126496" y="149769848"/>
                    <a:pt x="156050224" y="133626960"/>
                    <a:pt x="143566192" y="109412682"/>
                  </a:cubicBezTo>
                  <a:cubicBezTo>
                    <a:pt x="134649040" y="93269829"/>
                    <a:pt x="122165040" y="86095219"/>
                    <a:pt x="111464464" y="86095212"/>
                  </a:cubicBezTo>
                  <a:cubicBezTo>
                    <a:pt x="100763888" y="86095228"/>
                    <a:pt x="90954976" y="92373009"/>
                    <a:pt x="84713008" y="101341274"/>
                  </a:cubicBezTo>
                  <a:lnTo>
                    <a:pt x="84713008" y="101317392"/>
                  </a:lnTo>
                  <a:lnTo>
                    <a:pt x="84663040" y="101391537"/>
                  </a:lnTo>
                  <a:lnTo>
                    <a:pt x="84665952" y="101388564"/>
                  </a:lnTo>
                  <a:cubicBezTo>
                    <a:pt x="84713008" y="101341274"/>
                    <a:pt x="84713008" y="101341274"/>
                    <a:pt x="84713008" y="101341274"/>
                  </a:cubicBezTo>
                  <a:lnTo>
                    <a:pt x="84497824" y="101608742"/>
                  </a:lnTo>
                  <a:lnTo>
                    <a:pt x="84442496" y="101690792"/>
                  </a:lnTo>
                  <a:lnTo>
                    <a:pt x="84419184" y="101706526"/>
                  </a:lnTo>
                  <a:lnTo>
                    <a:pt x="84364288" y="101774717"/>
                  </a:lnTo>
                  <a:lnTo>
                    <a:pt x="84363040" y="101780811"/>
                  </a:lnTo>
                  <a:cubicBezTo>
                    <a:pt x="84338048" y="101839964"/>
                    <a:pt x="84301856" y="101893215"/>
                    <a:pt x="84257136" y="101937957"/>
                  </a:cubicBezTo>
                  <a:lnTo>
                    <a:pt x="84204416" y="101973482"/>
                  </a:lnTo>
                  <a:lnTo>
                    <a:pt x="82989216" y="103484139"/>
                  </a:lnTo>
                  <a:cubicBezTo>
                    <a:pt x="74113408" y="113977385"/>
                    <a:pt x="61416896" y="121071432"/>
                    <a:pt x="46369216" y="121071428"/>
                  </a:cubicBezTo>
                  <a:cubicBezTo>
                    <a:pt x="20509440" y="121071416"/>
                    <a:pt x="32" y="100444434"/>
                    <a:pt x="0" y="74436508"/>
                  </a:cubicBezTo>
                  <a:cubicBezTo>
                    <a:pt x="32" y="48428552"/>
                    <a:pt x="20509472" y="27801592"/>
                    <a:pt x="46369216" y="27801592"/>
                  </a:cubicBezTo>
                  <a:cubicBezTo>
                    <a:pt x="62420064" y="27801592"/>
                    <a:pt x="76687520" y="35873020"/>
                    <a:pt x="84713008" y="47531744"/>
                  </a:cubicBezTo>
                  <a:lnTo>
                    <a:pt x="84700896" y="47519608"/>
                  </a:lnTo>
                  <a:lnTo>
                    <a:pt x="84710208" y="47534524"/>
                  </a:lnTo>
                  <a:lnTo>
                    <a:pt x="84713008" y="47531744"/>
                  </a:lnTo>
                  <a:cubicBezTo>
                    <a:pt x="90954976" y="57396832"/>
                    <a:pt x="100763888" y="62777792"/>
                    <a:pt x="111464464" y="62777776"/>
                  </a:cubicBezTo>
                  <a:cubicBezTo>
                    <a:pt x="123056736" y="62777788"/>
                    <a:pt x="134649040" y="56499992"/>
                    <a:pt x="143566224" y="39460320"/>
                  </a:cubicBezTo>
                  <a:cubicBezTo>
                    <a:pt x="156050256" y="16142872"/>
                    <a:pt x="181018224" y="0"/>
                    <a:pt x="209553136"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latin typeface="+mn-ea"/>
                <a:cs typeface="+mn-ea"/>
                <a:sym typeface="+mn-lt"/>
              </a:endParaRPr>
            </a:p>
          </p:txBody>
        </p:sp>
        <p:pic>
          <p:nvPicPr>
            <p:cNvPr id="9" name="图形 8" descr="盾蜱虫"/>
            <p:cNvPicPr>
              <a:picLocks noChangeAspect="1"/>
            </p:cNvPicPr>
            <p:nvPr>
              <p:custDataLst>
                <p:tags r:id="rId8"/>
              </p:custDataLst>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253" y="2456"/>
              <a:ext cx="2063" cy="2063"/>
            </a:xfrm>
            <a:prstGeom prst="rect">
              <a:avLst/>
            </a:prstGeom>
          </p:spPr>
        </p:pic>
        <p:pic>
          <p:nvPicPr>
            <p:cNvPr id="10" name="图形 9" descr="列表"/>
            <p:cNvPicPr>
              <a:picLocks noChangeAspect="1"/>
            </p:cNvPicPr>
            <p:nvPr>
              <p:custDataLst>
                <p:tags r:id="rId9"/>
              </p:custDataLst>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573" y="2729"/>
              <a:ext cx="1473" cy="1473"/>
            </a:xfrm>
            <a:prstGeom prst="rect">
              <a:avLst/>
            </a:prstGeom>
          </p:spPr>
        </p:pic>
        <p:pic>
          <p:nvPicPr>
            <p:cNvPr id="11" name="图形 10" descr="警察"/>
            <p:cNvPicPr>
              <a:picLocks noChangeAspect="1"/>
            </p:cNvPicPr>
            <p:nvPr>
              <p:custDataLst>
                <p:tags r:id="rId10"/>
              </p:custDataLst>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1858" y="2745"/>
              <a:ext cx="1440" cy="14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I5ODM0MjlhM2Q5OTllMDFlNWJlMjhkMDA4MjlmOW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ISLIDE.ICON" val="#61349;"/>
</p:tagLst>
</file>

<file path=ppt/tags/tag148.xml><?xml version="1.0" encoding="utf-8"?>
<p:tagLst xmlns:a="http://schemas.openxmlformats.org/drawingml/2006/main" xmlns:r="http://schemas.openxmlformats.org/officeDocument/2006/relationships" xmlns:p="http://schemas.openxmlformats.org/presentationml/2006/main">
  <p:tag name="ISLIDE.ICON" val="#111236;#78506;#132713;"/>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ISLIDE.ICON" val="#111236;#78506;#132713;#380232;"/>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TABLE_ENDDRAG_ORIGIN_RECT" val="1054*525"/>
  <p:tag name="TABLE_ENDDRAG_RECT" val="29*71*1054*525"/>
</p:tagLst>
</file>

<file path=ppt/tags/tag176.xml><?xml version="1.0" encoding="utf-8"?>
<p:tagLst xmlns:a="http://schemas.openxmlformats.org/drawingml/2006/main" xmlns:r="http://schemas.openxmlformats.org/officeDocument/2006/relationships" xmlns:p="http://schemas.openxmlformats.org/presentationml/2006/main">
  <p:tag name="TABLE_ENDDRAG_ORIGIN_RECT" val="1054*487"/>
  <p:tag name="TABLE_ENDDRAG_RECT" val="29*71*1054*487"/>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我的360主题">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gla12j0r">
      <a:majorFont>
        <a:latin typeface="Arial"/>
        <a:ea typeface="微软雅黑"/>
        <a:cs typeface=""/>
      </a:majorFont>
      <a:minorFont>
        <a:latin typeface="Arial"/>
        <a:ea typeface="微软雅黑"/>
        <a:cs typeface=""/>
      </a:minorFont>
    </a:fontScheme>
    <a:fmtScheme name="烟灰色玻璃">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t"/>
      <a:lstStyle>
        <a:defPPr marL="0" marR="0" indent="0" algn="ctr" defTabSz="914400" rtl="0" eaLnBrk="1" fontAlgn="auto" latinLnBrk="0" hangingPunct="1">
          <a:lnSpc>
            <a:spcPct val="100000"/>
          </a:lnSpc>
          <a:spcBef>
            <a:spcPts val="0"/>
          </a:spcBef>
          <a:spcAft>
            <a:spcPts val="0"/>
          </a:spcAft>
          <a:buClrTx/>
          <a:buSzTx/>
          <a:buFontTx/>
          <a:buNone/>
          <a:defRPr noProof="0" dirty="0" err="1" smtClean="0">
            <a:solidFill>
              <a:schemeClr val="tx1"/>
            </a:solidFill>
            <a:latin typeface="微软雅黑" panose="020B0503020204020204" pitchFamily="34" charset="-122"/>
            <a:ea typeface="微软雅黑" panose="020B0503020204020204" pitchFamily="34" charset="-122"/>
          </a:defRPr>
        </a:defPPr>
      </a:lstStyle>
      <a:style>
        <a:lnRef idx="1">
          <a:schemeClr val="accent5"/>
        </a:lnRef>
        <a:fillRef idx="2">
          <a:schemeClr val="accent5"/>
        </a:fillRef>
        <a:effectRef idx="1">
          <a:schemeClr val="accent5"/>
        </a:effectRef>
        <a:fontRef idx="minor">
          <a:schemeClr val="dk1"/>
        </a:fontRef>
      </a:style>
    </a:spDef>
    <a:txDef>
      <a:spPr>
        <a:noFill/>
      </a:spPr>
      <a:bodyPr wrap="square" rtlCol="0">
        <a:spAutoFit/>
      </a:bodyPr>
      <a:lstStyle>
        <a:defPPr>
          <a:defRPr dirty="0" smtClean="0">
            <a:latin typeface="+mj-ea"/>
            <a:ea typeface="+mj-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政企安全">
      <a:dk1>
        <a:sysClr val="windowText" lastClr="000000"/>
      </a:dk1>
      <a:lt1>
        <a:sysClr val="window" lastClr="FFFFFF"/>
      </a:lt1>
      <a:dk2>
        <a:srgbClr val="00AB7A"/>
      </a:dk2>
      <a:lt2>
        <a:srgbClr val="4E576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微软雅黑"/>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微软雅黑"/>
        <a:font script="Mong" typeface="Mongolian Baiti"/>
        <a:font script="Viet" typeface="Times New Roman"/>
        <a:font script="Uigh" typeface="Microsoft Uighur"/>
        <a:font script="Geor" typeface="Sylfaen"/>
      </a:majorFont>
      <a:minorFont>
        <a:latin typeface="微软雅黑"/>
        <a:ea typeface=""/>
        <a:cs typeface=""/>
        <a:font script="Jpan" typeface="ＭＳ Ｐゴシック"/>
        <a:font script="Hang" typeface="맑은 고딕"/>
        <a:font script="Hans" typeface="微软雅黑"/>
        <a:font script="Hant" typeface="新細明體"/>
        <a:font script="Arab" typeface="微软雅黑"/>
        <a:font script="Hebr" typeface="微软雅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微软雅黑"/>
        <a:font script="Mong" typeface="Mongolian Baiti"/>
        <a:font script="Viet" typeface="微软雅黑"/>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84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155575" indent="-155575">
          <a:buFont typeface="Arial" panose="020B0604020202090204" pitchFamily="34" charset="0"/>
          <a:buChar char="•"/>
          <a:defRPr lang="zh-CN" altLang="en-US" sz="1800" dirty="0" smtClean="0">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360 守护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360 守护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360 守护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360 守护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我的360主题</Template>
  <TotalTime>5</TotalTime>
  <Words>1602</Words>
  <Application>Microsoft Office PowerPoint</Application>
  <PresentationFormat>全屏显示(16:9)</PresentationFormat>
  <Paragraphs>267</Paragraphs>
  <Slides>25</Slides>
  <Notes>3</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25</vt:i4>
      </vt:variant>
    </vt:vector>
  </HeadingPairs>
  <TitlesOfParts>
    <vt:vector size="35" baseType="lpstr">
      <vt:lpstr>PingFang SC</vt:lpstr>
      <vt:lpstr>微软雅黑</vt:lpstr>
      <vt:lpstr>Wingdings</vt:lpstr>
      <vt:lpstr>360 守护体</vt:lpstr>
      <vt:lpstr>Arial</vt:lpstr>
      <vt:lpstr>思源黑体 CN Bold</vt:lpstr>
      <vt:lpstr>Calibri</vt:lpstr>
      <vt:lpstr>Arial Unicode MS</vt:lpstr>
      <vt:lpstr>我的360主题</vt:lpstr>
      <vt:lpstr>Office 主题</vt:lpstr>
      <vt:lpstr>360资产脆弱性扫描平台 （销售版） </vt:lpstr>
      <vt:lpstr>PowerPoint 演示文稿</vt:lpstr>
      <vt:lpstr>挑战&amp;需求</vt:lpstr>
      <vt:lpstr>什么是漏洞</vt:lpstr>
      <vt:lpstr>网络攻击的主要方式</vt:lpstr>
      <vt:lpstr>全球情况</vt:lpstr>
      <vt:lpstr>漏洞形势愈发严峻</vt:lpstr>
      <vt:lpstr>随着科技的发展，网络风险也随之增加</vt:lpstr>
      <vt:lpstr>PowerPoint 演示文稿</vt:lpstr>
      <vt:lpstr>PowerPoint 演示文稿</vt:lpstr>
      <vt:lpstr>产品功能</vt:lpstr>
      <vt:lpstr>产品架构</vt:lpstr>
      <vt:lpstr>六合一风险识别</vt:lpstr>
      <vt:lpstr>覆盖场景及扫描范围</vt:lpstr>
      <vt:lpstr>丰富的安全检测模板</vt:lpstr>
      <vt:lpstr>Web扫描</vt:lpstr>
      <vt:lpstr>工控漏洞扫描</vt:lpstr>
      <vt:lpstr>弱口令扫描</vt:lpstr>
      <vt:lpstr>安全基线检测</vt:lpstr>
      <vt:lpstr>产品规格</vt:lpstr>
      <vt:lpstr>PowerPoint 演示文稿</vt:lpstr>
      <vt:lpstr>PowerPoint 演示文稿</vt:lpstr>
      <vt:lpstr>应用场景</vt:lpstr>
      <vt:lpstr>PowerPoint 演示文稿</vt:lpstr>
      <vt:lpstr>PowerPoint 演示文稿</vt:lpstr>
    </vt:vector>
  </TitlesOfParts>
  <Company>wd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Cao Jin</dc:creator>
  <cp:lastModifiedBy>任群超</cp:lastModifiedBy>
  <cp:revision>576</cp:revision>
  <dcterms:created xsi:type="dcterms:W3CDTF">2024-11-01T07:47:39Z</dcterms:created>
  <dcterms:modified xsi:type="dcterms:W3CDTF">2025-05-09T07:06:48Z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F5AD5225A1D24483AC1A9C18BF8CC222_12</vt:lpwstr>
  </property>
  <property fmtid="{D5CDD505-2E9C-101B-9397-08002B2CF9AE}" pid="3" name="KSOProductBuildVer">
    <vt:lpwstr>2052-6.7.1.8828</vt:lpwstr>
  </property>
</Properties>
</file>